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Layouts/slideLayout23.xml" ContentType="application/vnd.openxmlformats-officedocument.presentationml.slideLayout+xml"/>
  <Override PartName="/ppt/viewProps.xml" ContentType="application/vnd.openxmlformats-officedocument.presentationml.viewProps+xml"/>
  <Override PartName="/ppt/slides/slide7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slideLayouts/slideLayout44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theme/theme1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25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12192000" cy="6858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7" d="100"/>
          <a:sy n="107" d="100"/>
        </p:scale>
        <p:origin x="714" y="96"/>
      </p:cViewPr>
      <p:guideLst>
        <p:guide pos="3840"/>
        <p:guide pos="2160" orient="horz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presProps" Target="presProps.xml" /><Relationship Id="rId24" Type="http://schemas.openxmlformats.org/officeDocument/2006/relationships/tableStyles" Target="tableStyles.xml" /><Relationship Id="rId25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Title 1"/>
          <p:cNvSpPr>
            <a:spLocks noGrp="1"/>
          </p:cNvSpPr>
          <p:nvPr>
            <p:ph type="ctrTitle"/>
          </p:nvPr>
        </p:nvSpPr>
        <p:spPr bwMode="auto">
          <a:xfrm>
            <a:off x="653583" y="383156"/>
            <a:ext cx="10865317" cy="3768220"/>
          </a:xfrm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 bwMode="auto">
          <a:xfrm>
            <a:off x="653583" y="4253117"/>
            <a:ext cx="10865317" cy="1174224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9"/>
          </p:nvPr>
        </p:nvSpPr>
        <p:spPr bwMode="auto">
          <a:xfrm>
            <a:off x="653583" y="5739518"/>
            <a:ext cx="1828800" cy="274320"/>
          </a:xfrm>
        </p:spPr>
        <p:txBody>
          <a:bodyPr lIns="36000" tIns="36000" rIns="36000" bIns="36000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z="1600"/>
              <a:t>Presenter Name</a:t>
            </a:r>
            <a:endParaRPr/>
          </a:p>
        </p:txBody>
      </p:sp>
      <p:sp>
        <p:nvSpPr>
          <p:cNvPr id="41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03/12/2025</a:t>
            </a:r>
            <a:fld id="{3A97EC26-6935-44BD-B356-CDB73B383F8A}" type="datetime1">
              <a:rPr lang="ru-RU"/>
              <a:t/>
            </a:fld>
            <a:endParaRPr/>
          </a:p>
        </p:txBody>
      </p:sp>
      <p:sp>
        <p:nvSpPr>
          <p:cNvPr id="42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7" name="Straight Connector 31"/>
          <p:cNvCxnSpPr>
            <a:cxnSpLocks/>
          </p:cNvCxnSpPr>
          <p:nvPr userDrawn="1"/>
        </p:nvCxnSpPr>
        <p:spPr bwMode="auto">
          <a:xfrm>
            <a:off x="-4750" y="6667500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/>
          <p:cNvCxnSpPr>
            <a:cxnSpLocks/>
          </p:cNvCxnSpPr>
          <p:nvPr userDrawn="1"/>
        </p:nvCxnSpPr>
        <p:spPr bwMode="auto">
          <a:xfrm>
            <a:off x="238548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Section Header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auto">
          <a:xfrm>
            <a:off x="6096000" y="452387"/>
            <a:ext cx="5699760" cy="3897865"/>
          </a:xfrm>
        </p:spPr>
        <p:txBody>
          <a:bodyPr lIns="36000" tIns="36000" rIns="36000" bIns="36000" anchor="b" anchorCtr="0">
            <a:no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6096000" y="4521200"/>
            <a:ext cx="5699760" cy="1568449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8"/>
          </p:nvPr>
        </p:nvSpPr>
        <p:spPr bwMode="auto">
          <a:xfrm>
            <a:off x="1" y="0"/>
            <a:ext cx="5590623" cy="6858000"/>
          </a:xfrm>
          <a:custGeom>
            <a:avLst/>
            <a:gdLst>
              <a:gd name="connsiteX0" fmla="*/ 0 w 5590623"/>
              <a:gd name="connsiteY0" fmla="*/ 0 h 6858000"/>
              <a:gd name="connsiteX1" fmla="*/ 5590623 w 5590623"/>
              <a:gd name="connsiteY1" fmla="*/ 0 h 6858000"/>
              <a:gd name="connsiteX2" fmla="*/ 5590623 w 5590623"/>
              <a:gd name="connsiteY2" fmla="*/ 5112985 h 6858000"/>
              <a:gd name="connsiteX3" fmla="*/ 3845608 w 5590623"/>
              <a:gd name="connsiteY3" fmla="*/ 6858000 h 6858000"/>
              <a:gd name="connsiteX4" fmla="*/ 99715 w 5590623"/>
              <a:gd name="connsiteY4" fmla="*/ 6858000 h 6858000"/>
              <a:gd name="connsiteX5" fmla="*/ 0 w 5590623"/>
              <a:gd name="connsiteY5" fmla="*/ 68529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0623" h="6858000" fill="norm" stroke="1" extrusionOk="0">
                <a:moveTo>
                  <a:pt x="0" y="0"/>
                </a:moveTo>
                <a:lnTo>
                  <a:pt x="5590623" y="0"/>
                </a:lnTo>
                <a:lnTo>
                  <a:pt x="5590623" y="5112985"/>
                </a:lnTo>
                <a:cubicBezTo>
                  <a:pt x="5590623" y="6076730"/>
                  <a:pt x="4809354" y="6858000"/>
                  <a:pt x="3845608" y="6858000"/>
                </a:cubicBezTo>
                <a:lnTo>
                  <a:pt x="99715" y="6858000"/>
                </a:lnTo>
                <a:lnTo>
                  <a:pt x="0" y="68529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7D281163-467E-46E1-950D-5183E8D8674A}" type="datetime1">
              <a:rPr lang="ru-RU"/>
              <a:t/>
            </a:fld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ection Header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1799" y="213868"/>
            <a:ext cx="5943600" cy="3977640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422883" y="4405376"/>
            <a:ext cx="5952189" cy="1487424"/>
          </a:xfrm>
        </p:spPr>
        <p:txBody>
          <a:bodyPr anchor="t">
            <a:noAutofit/>
          </a:bodyPr>
          <a:lstStyle>
            <a:lvl1pPr marL="0" indent="0" algn="l">
              <a:buNone/>
              <a:defRPr sz="26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28"/>
          </p:nvPr>
        </p:nvSpPr>
        <p:spPr bwMode="auto">
          <a:xfrm flipH="1">
            <a:off x="6601376" y="0"/>
            <a:ext cx="5590623" cy="6858000"/>
          </a:xfrm>
          <a:custGeom>
            <a:avLst/>
            <a:gdLst>
              <a:gd name="connsiteX0" fmla="*/ 0 w 5590623"/>
              <a:gd name="connsiteY0" fmla="*/ 0 h 6858000"/>
              <a:gd name="connsiteX1" fmla="*/ 5590623 w 5590623"/>
              <a:gd name="connsiteY1" fmla="*/ 0 h 6858000"/>
              <a:gd name="connsiteX2" fmla="*/ 5590623 w 5590623"/>
              <a:gd name="connsiteY2" fmla="*/ 5112985 h 6858000"/>
              <a:gd name="connsiteX3" fmla="*/ 3845608 w 5590623"/>
              <a:gd name="connsiteY3" fmla="*/ 6858000 h 6858000"/>
              <a:gd name="connsiteX4" fmla="*/ 99715 w 5590623"/>
              <a:gd name="connsiteY4" fmla="*/ 6858000 h 6858000"/>
              <a:gd name="connsiteX5" fmla="*/ 0 w 5590623"/>
              <a:gd name="connsiteY5" fmla="*/ 68529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0623" h="6858000" fill="norm" stroke="1" extrusionOk="0">
                <a:moveTo>
                  <a:pt x="0" y="0"/>
                </a:moveTo>
                <a:lnTo>
                  <a:pt x="5590623" y="0"/>
                </a:lnTo>
                <a:lnTo>
                  <a:pt x="5590623" y="5112985"/>
                </a:lnTo>
                <a:cubicBezTo>
                  <a:pt x="5590623" y="6076730"/>
                  <a:pt x="4809354" y="6858000"/>
                  <a:pt x="3845608" y="6858000"/>
                </a:cubicBezTo>
                <a:lnTo>
                  <a:pt x="99715" y="6858000"/>
                </a:lnTo>
                <a:lnTo>
                  <a:pt x="0" y="68529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ABC9C416-D4E1-4BB3-82F6-74AE6B980FAB}" type="datetime1">
              <a:rPr lang="ru-RU"/>
              <a:t/>
            </a:fld>
            <a:endParaRPr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ection Header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892300" y="1028699"/>
            <a:ext cx="8432800" cy="368300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892300" y="4876799"/>
            <a:ext cx="8432800" cy="1099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C19FE076-404A-4B9D-8763-6184467163E1}" type="datetime1">
              <a:rPr lang="ru-RU"/>
              <a:t/>
            </a:fld>
            <a:endParaRPr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Agenda, 5 Textbox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986779" y="2576993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7" name="Rectangle 40"/>
          <p:cNvSpPr>
            <a:spLocks noChangeArrowheads="1"/>
          </p:cNvSpPr>
          <p:nvPr userDrawn="1"/>
        </p:nvSpPr>
        <p:spPr bwMode="auto">
          <a:xfrm>
            <a:off x="986779" y="3726576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8" name="Rectangle 48"/>
          <p:cNvSpPr>
            <a:spLocks noChangeArrowheads="1"/>
          </p:cNvSpPr>
          <p:nvPr userDrawn="1"/>
        </p:nvSpPr>
        <p:spPr bwMode="auto">
          <a:xfrm>
            <a:off x="986779" y="4890570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20" name="Rectangle 89"/>
          <p:cNvSpPr>
            <a:spLocks noChangeArrowheads="1"/>
          </p:cNvSpPr>
          <p:nvPr userDrawn="1"/>
        </p:nvSpPr>
        <p:spPr bwMode="auto">
          <a:xfrm>
            <a:off x="6307406" y="2576993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9" name="Rectangle 81"/>
          <p:cNvSpPr>
            <a:spLocks noChangeArrowheads="1"/>
          </p:cNvSpPr>
          <p:nvPr userDrawn="1"/>
        </p:nvSpPr>
        <p:spPr bwMode="auto">
          <a:xfrm>
            <a:off x="6307406" y="3726576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81915" y="1058974"/>
            <a:ext cx="7839200" cy="814279"/>
          </a:xfrm>
        </p:spPr>
        <p:txBody>
          <a:bodyPr lIns="36000" tIns="36000" rIns="36000" bIns="36000" anchor="b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964941" y="2587692"/>
            <a:ext cx="511674" cy="444763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>
              <a:defRPr/>
            </a:pPr>
            <a:r>
              <a:rPr lang="en-US"/>
              <a:t>01</a:t>
            </a:r>
            <a:endParaRPr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8"/>
          </p:nvPr>
        </p:nvSpPr>
        <p:spPr bwMode="auto">
          <a:xfrm>
            <a:off x="1722438" y="2255838"/>
            <a:ext cx="4381500" cy="1111250"/>
          </a:xfr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800" b="1">
                <a:latin typeface="+mj-lt"/>
              </a:defRPr>
            </a:lvl1pPr>
            <a:lvl2pPr>
              <a:lnSpc>
                <a:spcPct val="100000"/>
              </a:lnSpc>
              <a:defRPr sz="1800" b="1"/>
            </a:lvl2pPr>
            <a:lvl3pPr>
              <a:lnSpc>
                <a:spcPct val="100000"/>
              </a:lnSpc>
              <a:defRPr sz="1800" b="1"/>
            </a:lvl3pPr>
            <a:lvl4pPr>
              <a:lnSpc>
                <a:spcPct val="100000"/>
              </a:lnSpc>
              <a:defRPr sz="1800" b="1"/>
            </a:lvl4pPr>
            <a:lvl5pPr>
              <a:lnSpc>
                <a:spcPct val="100000"/>
              </a:lnSpc>
              <a:defRPr sz="1800" b="1"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964941" y="3736733"/>
            <a:ext cx="511674" cy="444763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>
              <a:defRPr/>
            </a:pPr>
            <a:r>
              <a:rPr lang="en-US"/>
              <a:t>02</a:t>
            </a:r>
            <a:endParaRPr/>
          </a:p>
        </p:txBody>
      </p:sp>
      <p:sp>
        <p:nvSpPr>
          <p:cNvPr id="22" name="Text Placeholder 7"/>
          <p:cNvSpPr>
            <a:spLocks noGrp="1"/>
          </p:cNvSpPr>
          <p:nvPr>
            <p:ph type="body" sz="quarter" idx="20"/>
          </p:nvPr>
        </p:nvSpPr>
        <p:spPr bwMode="auto">
          <a:xfrm>
            <a:off x="1722438" y="3409558"/>
            <a:ext cx="4381500" cy="1111250"/>
          </a:xfr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800" b="1">
                <a:latin typeface="+mj-lt"/>
              </a:defRPr>
            </a:lvl1pPr>
            <a:lvl2pPr marL="457200" indent="0">
              <a:lnSpc>
                <a:spcPct val="100000"/>
              </a:lnSpc>
              <a:buFontTx/>
              <a:buNone/>
              <a:defRPr sz="1800" b="1"/>
            </a:lvl2pPr>
            <a:lvl3pPr marL="914400" indent="0">
              <a:lnSpc>
                <a:spcPct val="100000"/>
              </a:lnSpc>
              <a:buFontTx/>
              <a:buNone/>
              <a:defRPr sz="1800" b="1"/>
            </a:lvl3pPr>
            <a:lvl4pPr marL="1371600" indent="0">
              <a:lnSpc>
                <a:spcPct val="100000"/>
              </a:lnSpc>
              <a:buFontTx/>
              <a:buNone/>
              <a:defRPr sz="1800" b="1"/>
            </a:lvl4pPr>
            <a:lvl5pPr marL="1828800" indent="0">
              <a:lnSpc>
                <a:spcPct val="100000"/>
              </a:lnSpc>
              <a:buFontTx/>
              <a:buNone/>
              <a:defRPr sz="1800" b="1"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964941" y="4888713"/>
            <a:ext cx="511674" cy="444763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>
              <a:defRPr/>
            </a:pPr>
            <a:r>
              <a:rPr lang="en-US"/>
              <a:t>03</a:t>
            </a:r>
            <a:endParaRPr/>
          </a:p>
        </p:txBody>
      </p:sp>
      <p:sp>
        <p:nvSpPr>
          <p:cNvPr id="24" name="Text Placeholder 7"/>
          <p:cNvSpPr>
            <a:spLocks noGrp="1"/>
          </p:cNvSpPr>
          <p:nvPr>
            <p:ph type="body" sz="quarter" idx="22"/>
          </p:nvPr>
        </p:nvSpPr>
        <p:spPr bwMode="auto">
          <a:xfrm>
            <a:off x="1722438" y="4563278"/>
            <a:ext cx="4381500" cy="1111250"/>
          </a:xfr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800" b="1">
                <a:latin typeface="+mj-lt"/>
              </a:defRPr>
            </a:lvl1pPr>
            <a:lvl2pPr marL="457200" indent="0">
              <a:lnSpc>
                <a:spcPct val="100000"/>
              </a:lnSpc>
              <a:buFontTx/>
              <a:buNone/>
              <a:defRPr sz="1800" b="1"/>
            </a:lvl2pPr>
            <a:lvl3pPr marL="914400" indent="0">
              <a:lnSpc>
                <a:spcPct val="100000"/>
              </a:lnSpc>
              <a:buFontTx/>
              <a:buNone/>
              <a:defRPr sz="1800" b="1"/>
            </a:lvl3pPr>
            <a:lvl4pPr marL="1371600" indent="0">
              <a:lnSpc>
                <a:spcPct val="100000"/>
              </a:lnSpc>
              <a:buFontTx/>
              <a:buNone/>
              <a:defRPr sz="1800" b="1"/>
            </a:lvl4pPr>
            <a:lvl5pPr marL="1828800" indent="0">
              <a:lnSpc>
                <a:spcPct val="100000"/>
              </a:lnSpc>
              <a:buFontTx/>
              <a:buNone/>
              <a:defRPr sz="1800" b="1"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6285543" y="2590187"/>
            <a:ext cx="511674" cy="444763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>
              <a:defRPr/>
            </a:pPr>
            <a:r>
              <a:rPr lang="en-US"/>
              <a:t>04</a:t>
            </a:r>
            <a:endParaRPr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9"/>
          </p:nvPr>
        </p:nvSpPr>
        <p:spPr bwMode="auto">
          <a:xfrm>
            <a:off x="7047318" y="2244289"/>
            <a:ext cx="4381500" cy="1111250"/>
          </a:xfr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800" b="1">
                <a:latin typeface="+mj-lt"/>
              </a:defRPr>
            </a:lvl1pPr>
            <a:lvl2pPr marL="457200" indent="0">
              <a:lnSpc>
                <a:spcPct val="100000"/>
              </a:lnSpc>
              <a:buFontTx/>
              <a:buNone/>
              <a:defRPr sz="1800" b="1"/>
            </a:lvl2pPr>
            <a:lvl3pPr marL="914400" indent="0">
              <a:lnSpc>
                <a:spcPct val="100000"/>
              </a:lnSpc>
              <a:buFontTx/>
              <a:buNone/>
              <a:defRPr sz="1800" b="1"/>
            </a:lvl3pPr>
            <a:lvl4pPr marL="1371600" indent="0">
              <a:lnSpc>
                <a:spcPct val="100000"/>
              </a:lnSpc>
              <a:buFontTx/>
              <a:buNone/>
              <a:defRPr sz="1800" b="1"/>
            </a:lvl4pPr>
            <a:lvl5pPr marL="1828800" indent="0">
              <a:lnSpc>
                <a:spcPct val="100000"/>
              </a:lnSpc>
              <a:buFontTx/>
              <a:buNone/>
              <a:defRPr sz="1800" b="1"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285543" y="3736733"/>
            <a:ext cx="511674" cy="444763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+mj-lt"/>
              </a:defRPr>
            </a:lvl1pPr>
            <a:lvl2pPr>
              <a:defRPr sz="1800">
                <a:latin typeface="+mj-lt"/>
              </a:defRPr>
            </a:lvl2pPr>
            <a:lvl3pPr>
              <a:defRPr sz="18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</a:lstStyle>
          <a:p>
            <a:pPr lvl="0">
              <a:defRPr/>
            </a:pPr>
            <a:r>
              <a:rPr lang="en-US"/>
              <a:t>05</a:t>
            </a:r>
            <a:endParaRPr/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21"/>
          </p:nvPr>
        </p:nvSpPr>
        <p:spPr bwMode="auto">
          <a:xfrm>
            <a:off x="7047318" y="3398009"/>
            <a:ext cx="4381500" cy="1111250"/>
          </a:xfrm>
        </p:spPr>
        <p:txBody>
          <a:bodyPr anchor="ctr"/>
          <a:lstStyle>
            <a:lvl1pPr marL="0" indent="0">
              <a:lnSpc>
                <a:spcPct val="100000"/>
              </a:lnSpc>
              <a:buFontTx/>
              <a:buNone/>
              <a:defRPr sz="1800" b="1">
                <a:latin typeface="+mj-lt"/>
              </a:defRPr>
            </a:lvl1pPr>
            <a:lvl2pPr marL="457200" indent="0">
              <a:lnSpc>
                <a:spcPct val="100000"/>
              </a:lnSpc>
              <a:buFontTx/>
              <a:buNone/>
              <a:defRPr sz="1800" b="1"/>
            </a:lvl2pPr>
            <a:lvl3pPr marL="914400" indent="0">
              <a:lnSpc>
                <a:spcPct val="100000"/>
              </a:lnSpc>
              <a:buFontTx/>
              <a:buNone/>
              <a:defRPr sz="1800" b="1"/>
            </a:lvl3pPr>
            <a:lvl4pPr marL="1371600" indent="0">
              <a:lnSpc>
                <a:spcPct val="100000"/>
              </a:lnSpc>
              <a:buFontTx/>
              <a:buNone/>
              <a:defRPr sz="1800" b="1"/>
            </a:lvl4pPr>
            <a:lvl5pPr marL="1828800" indent="0">
              <a:lnSpc>
                <a:spcPct val="100000"/>
              </a:lnSpc>
              <a:buFontTx/>
              <a:buNone/>
              <a:defRPr sz="1800" b="1"/>
            </a:lvl5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23E00EEE-9D6E-40EE-BD72-BD737C189EFA}" type="datetime1">
              <a:rPr lang="ru-RU"/>
              <a:t/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32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Agenda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981915" y="1058974"/>
            <a:ext cx="7839200" cy="814279"/>
          </a:xfrm>
        </p:spPr>
        <p:txBody>
          <a:bodyPr lIns="36000" tIns="36000" rIns="36000" bIns="36000" anchor="b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981914" y="2032000"/>
            <a:ext cx="10371883" cy="39830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97800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00E62CDC-27ED-4BD9-8CAE-5ED06CCADC5C}" type="datetime1">
              <a:rPr lang="ru-RU"/>
              <a:t/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32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, Content 1 (Max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4001" y="831919"/>
            <a:ext cx="10504000" cy="528186"/>
          </a:xfrm>
        </p:spPr>
        <p:txBody>
          <a:bodyPr anchor="ctr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849798" y="1542474"/>
            <a:ext cx="10504000" cy="44725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81AC8161-829F-49AC-9C88-4507289A7226}" type="datetime1">
              <a:rPr lang="ru-RU"/>
              <a:t/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32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Only (Max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1248" y="-1325880"/>
            <a:ext cx="10515600" cy="1325880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7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838198" y="314036"/>
            <a:ext cx="10515600" cy="57010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6460A748-90C0-40AC-9117-054942A5D6D4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, Content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4000" y="831918"/>
            <a:ext cx="10504000" cy="848979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849799" y="1847276"/>
            <a:ext cx="10498202" cy="41677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242CC08F-83C1-4CAC-8988-3CE6B00A7991}" type="datetime1">
              <a:rPr lang="ru-RU"/>
              <a:t/>
            </a:fld>
            <a:endParaRPr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1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, Content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028347" y="2385975"/>
            <a:ext cx="4325112" cy="2454796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5624949" y="2385975"/>
            <a:ext cx="5728848" cy="245479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1FB2F0F8-42AB-4414-A2B4-2B7BA16811CF}" type="datetime1">
              <a:rPr lang="ru-RU"/>
              <a:t/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9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, Content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1028347" y="2258568"/>
            <a:ext cx="3813048" cy="3557016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5126188" y="2258569"/>
            <a:ext cx="6227609" cy="35570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0AB5AB46-05D3-47B9-B3F2-E46FF0EB5466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2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/>
          <p:cNvCxnSpPr>
            <a:cxnSpLocks/>
          </p:cNvCxnSpPr>
          <p:nvPr userDrawn="1"/>
        </p:nvCxnSpPr>
        <p:spPr bwMode="auto"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1"/>
          <p:cNvCxnSpPr>
            <a:cxnSpLocks/>
          </p:cNvCxnSpPr>
          <p:nvPr userDrawn="1"/>
        </p:nvCxnSpPr>
        <p:spPr bwMode="auto"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Text Placeholder 3"/>
          <p:cNvSpPr>
            <a:spLocks noGrp="1"/>
          </p:cNvSpPr>
          <p:nvPr>
            <p:ph type="body" sz="quarter" idx="19"/>
          </p:nvPr>
        </p:nvSpPr>
        <p:spPr bwMode="auto">
          <a:xfrm>
            <a:off x="9740624" y="5739518"/>
            <a:ext cx="1828800" cy="274320"/>
          </a:xfrm>
        </p:spPr>
        <p:txBody>
          <a:bodyPr lIns="36000" tIns="36000" rIns="36000" bIns="36000"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z="1600"/>
              <a:t>Presenter Name</a:t>
            </a:r>
            <a:endParaRPr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 bwMode="auto">
          <a:xfrm>
            <a:off x="657225" y="4253117"/>
            <a:ext cx="10912199" cy="1174224"/>
          </a:xfrm>
        </p:spPr>
        <p:txBody>
          <a:bodyPr/>
          <a:lstStyle>
            <a:lvl1pPr marL="0" indent="0" algn="r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57225" y="383156"/>
            <a:ext cx="10912199" cy="3768220"/>
          </a:xfrm>
        </p:spPr>
        <p:txBody>
          <a:bodyPr anchor="b"/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56086CB1-156A-421A-A751-2EFA963CA73D}" type="datetime1">
              <a:rPr lang="ru-RU"/>
              <a:t/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22" name="Straight Connector 32"/>
          <p:cNvCxnSpPr>
            <a:cxnSpLocks/>
          </p:cNvCxnSpPr>
          <p:nvPr userDrawn="1"/>
        </p:nvCxnSpPr>
        <p:spPr bwMode="auto">
          <a:xfrm>
            <a:off x="1190189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1"/>
          <p:cNvCxnSpPr>
            <a:cxnSpLocks/>
          </p:cNvCxnSpPr>
          <p:nvPr userDrawn="1"/>
        </p:nvCxnSpPr>
        <p:spPr bwMode="auto">
          <a:xfrm>
            <a:off x="0" y="6667500"/>
            <a:ext cx="122424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, Content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44000" y="1109587"/>
            <a:ext cx="4145581" cy="4638825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FF11D070-2A5E-450A-BE49-17177C753A67}" type="datetime1">
              <a:rPr lang="ru-RU"/>
              <a:t/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7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2"/>
          <p:cNvCxnSpPr>
            <a:cxnSpLocks/>
          </p:cNvCxnSpPr>
          <p:nvPr userDrawn="1"/>
        </p:nvCxnSpPr>
        <p:spPr bwMode="auto"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1"/>
          <p:cNvCxnSpPr>
            <a:cxnSpLocks/>
          </p:cNvCxnSpPr>
          <p:nvPr userDrawn="1"/>
        </p:nvCxnSpPr>
        <p:spPr bwMode="auto"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5227784" y="1109588"/>
            <a:ext cx="6126013" cy="46388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, Content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44000" y="877456"/>
            <a:ext cx="4142232" cy="4940660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278EF4FF-9C60-43AF-B38B-6DA726D10A02}" type="datetime1">
              <a:rPr lang="ru-RU"/>
              <a:t/>
            </a:fld>
            <a:endParaRPr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8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2"/>
          <p:cNvCxnSpPr>
            <a:cxnSpLocks/>
          </p:cNvCxnSpPr>
          <p:nvPr userDrawn="1"/>
        </p:nvCxnSpPr>
        <p:spPr bwMode="auto"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1"/>
          <p:cNvCxnSpPr>
            <a:cxnSpLocks/>
          </p:cNvCxnSpPr>
          <p:nvPr userDrawn="1"/>
        </p:nvCxnSpPr>
        <p:spPr bwMode="auto"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5218548" y="877457"/>
            <a:ext cx="6135249" cy="494066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, Content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4000" y="831919"/>
            <a:ext cx="3494314" cy="5194161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8F1432B0-CD6A-462F-B015-790D7BD6D03B}" type="datetime1">
              <a:rPr lang="ru-RU"/>
              <a:t/>
            </a:fld>
            <a:endParaRPr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1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>
            <a:cxnSpLocks/>
          </p:cNvCxnSpPr>
          <p:nvPr userDrawn="1"/>
        </p:nvCxnSpPr>
        <p:spPr bwMode="auto"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1"/>
          <p:cNvCxnSpPr>
            <a:cxnSpLocks/>
          </p:cNvCxnSpPr>
          <p:nvPr userDrawn="1"/>
        </p:nvCxnSpPr>
        <p:spPr bwMode="auto"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4525829" y="831919"/>
            <a:ext cx="6822170" cy="5194159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63503" y="740002"/>
            <a:ext cx="10664991" cy="110879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763503" y="1930401"/>
            <a:ext cx="10664981" cy="11087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8"/>
          </p:nvPr>
        </p:nvSpPr>
        <p:spPr bwMode="auto">
          <a:xfrm flipH="1">
            <a:off x="763503" y="3125456"/>
            <a:ext cx="10664990" cy="3003882"/>
          </a:xfrm>
          <a:custGeom>
            <a:avLst/>
            <a:gdLst>
              <a:gd name="connsiteX0" fmla="*/ 717565 w 10664990"/>
              <a:gd name="connsiteY0" fmla="*/ 0 h 3003882"/>
              <a:gd name="connsiteX1" fmla="*/ 10664990 w 10664990"/>
              <a:gd name="connsiteY1" fmla="*/ 0 h 3003882"/>
              <a:gd name="connsiteX2" fmla="*/ 10664990 w 10664990"/>
              <a:gd name="connsiteY2" fmla="*/ 2040791 h 3003882"/>
              <a:gd name="connsiteX3" fmla="*/ 9701899 w 10664990"/>
              <a:gd name="connsiteY3" fmla="*/ 3003882 h 3003882"/>
              <a:gd name="connsiteX4" fmla="*/ 0 w 10664990"/>
              <a:gd name="connsiteY4" fmla="*/ 3003882 h 3003882"/>
              <a:gd name="connsiteX5" fmla="*/ 0 w 10664990"/>
              <a:gd name="connsiteY5" fmla="*/ 807576 h 3003882"/>
              <a:gd name="connsiteX6" fmla="*/ 6866 w 10664990"/>
              <a:gd name="connsiteY6" fmla="*/ 739470 h 3003882"/>
              <a:gd name="connsiteX7" fmla="*/ 663997 w 10664990"/>
              <a:gd name="connsiteY7" fmla="*/ 13774 h 3003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64990" h="3003882" fill="norm" stroke="1" extrusionOk="0">
                <a:moveTo>
                  <a:pt x="717565" y="0"/>
                </a:moveTo>
                <a:lnTo>
                  <a:pt x="10664990" y="0"/>
                </a:lnTo>
                <a:lnTo>
                  <a:pt x="10664990" y="2040791"/>
                </a:lnTo>
                <a:cubicBezTo>
                  <a:pt x="10664990" y="2572691"/>
                  <a:pt x="10233799" y="3003882"/>
                  <a:pt x="9701899" y="3003882"/>
                </a:cubicBezTo>
                <a:lnTo>
                  <a:pt x="0" y="3003882"/>
                </a:lnTo>
                <a:lnTo>
                  <a:pt x="0" y="807576"/>
                </a:lnTo>
                <a:lnTo>
                  <a:pt x="6866" y="739470"/>
                </a:lnTo>
                <a:cubicBezTo>
                  <a:pt x="77427" y="394648"/>
                  <a:pt x="332267" y="116953"/>
                  <a:pt x="663997" y="1377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774D2010-C102-47D0-A213-216FD6D28759}" type="datetime1">
              <a:rPr lang="ru-RU"/>
              <a:t/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21" name="Straight Connector 31"/>
          <p:cNvCxnSpPr>
            <a:cxnSpLocks/>
          </p:cNvCxnSpPr>
          <p:nvPr userDrawn="1"/>
        </p:nvCxnSpPr>
        <p:spPr bwMode="auto"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32"/>
          <p:cNvCxnSpPr>
            <a:cxnSpLocks/>
          </p:cNvCxnSpPr>
          <p:nvPr userDrawn="1"/>
        </p:nvCxnSpPr>
        <p:spPr bwMode="auto"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80439" y="1447057"/>
            <a:ext cx="5950364" cy="2033790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680440" y="3666843"/>
            <a:ext cx="5950361" cy="17814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 bwMode="auto">
          <a:xfrm>
            <a:off x="6941163" y="1447057"/>
            <a:ext cx="4570398" cy="4001232"/>
          </a:xfrm>
          <a:custGeom>
            <a:avLst/>
            <a:gdLst>
              <a:gd name="connsiteX0" fmla="*/ 850828 w 4570398"/>
              <a:gd name="connsiteY0" fmla="*/ 0 h 4001232"/>
              <a:gd name="connsiteX1" fmla="*/ 4570398 w 4570398"/>
              <a:gd name="connsiteY1" fmla="*/ 0 h 4001232"/>
              <a:gd name="connsiteX2" fmla="*/ 4570398 w 4570398"/>
              <a:gd name="connsiteY2" fmla="*/ 4001232 h 4001232"/>
              <a:gd name="connsiteX3" fmla="*/ 0 w 4570398"/>
              <a:gd name="connsiteY3" fmla="*/ 4001232 h 4001232"/>
              <a:gd name="connsiteX4" fmla="*/ 0 w 4570398"/>
              <a:gd name="connsiteY4" fmla="*/ 850828 h 4001232"/>
              <a:gd name="connsiteX5" fmla="*/ 850828 w 4570398"/>
              <a:gd name="connsiteY5" fmla="*/ 0 h 400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0398" h="4001232" fill="norm" stroke="1" extrusionOk="0">
                <a:moveTo>
                  <a:pt x="850828" y="0"/>
                </a:moveTo>
                <a:lnTo>
                  <a:pt x="4570398" y="0"/>
                </a:lnTo>
                <a:lnTo>
                  <a:pt x="4570398" y="4001232"/>
                </a:lnTo>
                <a:lnTo>
                  <a:pt x="0" y="4001232"/>
                </a:lnTo>
                <a:lnTo>
                  <a:pt x="0" y="850828"/>
                </a:lnTo>
                <a:cubicBezTo>
                  <a:pt x="0" y="380929"/>
                  <a:pt x="380929" y="0"/>
                  <a:pt x="850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B77FB888-4F6A-4946-8DA4-C9CE12A2F8AD}" type="datetime1">
              <a:rPr lang="ru-RU"/>
              <a:t/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343900" y="6080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46" name="Straight Connector 31"/>
          <p:cNvCxnSpPr>
            <a:cxnSpLocks/>
          </p:cNvCxnSpPr>
          <p:nvPr userDrawn="1"/>
        </p:nvCxnSpPr>
        <p:spPr bwMode="auto">
          <a:xfrm>
            <a:off x="-4750" y="270087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32"/>
          <p:cNvCxnSpPr>
            <a:cxnSpLocks/>
          </p:cNvCxnSpPr>
          <p:nvPr userDrawn="1"/>
        </p:nvCxnSpPr>
        <p:spPr bwMode="auto">
          <a:xfrm>
            <a:off x="11988587" y="16934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490000" y="825622"/>
            <a:ext cx="6858000" cy="932688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844000" y="831919"/>
            <a:ext cx="3374039" cy="519416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4490001" y="1876088"/>
            <a:ext cx="6858000" cy="41389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28F045D5-EF4F-4867-9672-A9F08696E672}" type="datetime1">
              <a:rPr lang="ru-RU"/>
              <a:t/>
            </a:fld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sp>
        <p:nvSpPr>
          <p:cNvPr id="20" name="Freeform: Shape 8"/>
          <p:cNvSpPr/>
          <p:nvPr userDrawn="1"/>
        </p:nvSpPr>
        <p:spPr bwMode="auto">
          <a:xfrm>
            <a:off x="11688000" y="1215042"/>
            <a:ext cx="504000" cy="661046"/>
          </a:xfrm>
          <a:custGeom>
            <a:avLst/>
            <a:gdLst>
              <a:gd name="connsiteX0" fmla="*/ 0 w 3383176"/>
              <a:gd name="connsiteY0" fmla="*/ 0 h 661046"/>
              <a:gd name="connsiteX1" fmla="*/ 3383176 w 3383176"/>
              <a:gd name="connsiteY1" fmla="*/ 0 h 661046"/>
              <a:gd name="connsiteX2" fmla="*/ 3383176 w 3383176"/>
              <a:gd name="connsiteY2" fmla="*/ 661046 h 661046"/>
              <a:gd name="connsiteX3" fmla="*/ 0 w 3383176"/>
              <a:gd name="connsiteY3" fmla="*/ 661046 h 66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3176" h="661046" fill="norm" stroke="1" extrusionOk="0">
                <a:moveTo>
                  <a:pt x="0" y="0"/>
                </a:moveTo>
                <a:lnTo>
                  <a:pt x="3383176" y="0"/>
                </a:lnTo>
                <a:lnTo>
                  <a:pt x="3383176" y="661046"/>
                </a:lnTo>
                <a:lnTo>
                  <a:pt x="0" y="661046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zh-CN" sz="800"/>
          </a:p>
        </p:txBody>
      </p:sp>
      <p:cxnSp>
        <p:nvCxnSpPr>
          <p:cNvPr id="12" name="Straight Connector 31"/>
          <p:cNvCxnSpPr>
            <a:cxnSpLocks/>
          </p:cNvCxnSpPr>
          <p:nvPr userDrawn="1"/>
        </p:nvCxnSpPr>
        <p:spPr bwMode="auto"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/>
          <p:cNvCxnSpPr>
            <a:cxnSpLocks/>
          </p:cNvCxnSpPr>
          <p:nvPr userDrawn="1"/>
        </p:nvCxnSpPr>
        <p:spPr bwMode="auto"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680439" y="1447057"/>
            <a:ext cx="5950364" cy="2033790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2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660401" y="3629901"/>
            <a:ext cx="5970402" cy="181837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25" name="Freeform: Shape 23"/>
          <p:cNvSpPr>
            <a:spLocks noGrp="1"/>
          </p:cNvSpPr>
          <p:nvPr>
            <p:ph type="pic" sz="quarter" idx="13"/>
          </p:nvPr>
        </p:nvSpPr>
        <p:spPr bwMode="auto">
          <a:xfrm>
            <a:off x="6941163" y="1447057"/>
            <a:ext cx="4570398" cy="4001232"/>
          </a:xfrm>
          <a:custGeom>
            <a:avLst/>
            <a:gdLst>
              <a:gd name="connsiteX0" fmla="*/ 850828 w 4570398"/>
              <a:gd name="connsiteY0" fmla="*/ 0 h 4001232"/>
              <a:gd name="connsiteX1" fmla="*/ 4570398 w 4570398"/>
              <a:gd name="connsiteY1" fmla="*/ 0 h 4001232"/>
              <a:gd name="connsiteX2" fmla="*/ 4570398 w 4570398"/>
              <a:gd name="connsiteY2" fmla="*/ 4001232 h 4001232"/>
              <a:gd name="connsiteX3" fmla="*/ 0 w 4570398"/>
              <a:gd name="connsiteY3" fmla="*/ 4001232 h 4001232"/>
              <a:gd name="connsiteX4" fmla="*/ 0 w 4570398"/>
              <a:gd name="connsiteY4" fmla="*/ 850828 h 4001232"/>
              <a:gd name="connsiteX5" fmla="*/ 850828 w 4570398"/>
              <a:gd name="connsiteY5" fmla="*/ 0 h 400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70398" h="4001232" fill="norm" stroke="1" extrusionOk="0">
                <a:moveTo>
                  <a:pt x="850828" y="0"/>
                </a:moveTo>
                <a:lnTo>
                  <a:pt x="4570398" y="0"/>
                </a:lnTo>
                <a:lnTo>
                  <a:pt x="4570398" y="4001232"/>
                </a:lnTo>
                <a:lnTo>
                  <a:pt x="0" y="4001232"/>
                </a:lnTo>
                <a:lnTo>
                  <a:pt x="0" y="850828"/>
                </a:lnTo>
                <a:cubicBezTo>
                  <a:pt x="0" y="380929"/>
                  <a:pt x="380929" y="0"/>
                  <a:pt x="85082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C17427A4-F9E7-4C52-AB5C-9B3C9B119452}" type="datetime1">
              <a:rPr lang="ru-RU"/>
              <a:t/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22" name="Straight Connector 32"/>
          <p:cNvCxnSpPr>
            <a:cxnSpLocks/>
          </p:cNvCxnSpPr>
          <p:nvPr userDrawn="1"/>
        </p:nvCxnSpPr>
        <p:spPr bwMode="auto"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31"/>
          <p:cNvCxnSpPr>
            <a:cxnSpLocks/>
          </p:cNvCxnSpPr>
          <p:nvPr userDrawn="1"/>
        </p:nvCxnSpPr>
        <p:spPr bwMode="auto"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985613" y="831918"/>
            <a:ext cx="4361688" cy="1527048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844000" y="831918"/>
            <a:ext cx="5767509" cy="519416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6985613" y="2530765"/>
            <a:ext cx="4361688" cy="348427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F26B5D03-A558-4EB8-8141-2DD30FA5AF73}" type="datetime1">
              <a:rPr lang="ru-RU"/>
              <a:t/>
            </a:fld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7" name="Straight Connector 31"/>
          <p:cNvCxnSpPr>
            <a:cxnSpLocks/>
          </p:cNvCxnSpPr>
          <p:nvPr userDrawn="1"/>
        </p:nvCxnSpPr>
        <p:spPr bwMode="auto"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/>
          <p:cNvCxnSpPr>
            <a:cxnSpLocks/>
          </p:cNvCxnSpPr>
          <p:nvPr userDrawn="1"/>
        </p:nvCxnSpPr>
        <p:spPr bwMode="auto"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auto">
          <a:xfrm>
            <a:off x="844063" y="831918"/>
            <a:ext cx="4361688" cy="1527048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2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838201" y="2521529"/>
            <a:ext cx="4361688" cy="349351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5580428" y="831918"/>
            <a:ext cx="5767509" cy="519416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05B853BC-AF65-405E-91DA-3042DB97C47C}" type="datetime1">
              <a:rPr lang="ru-RU"/>
              <a:t/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7" name="Straight Connector 31"/>
          <p:cNvCxnSpPr>
            <a:cxnSpLocks/>
          </p:cNvCxnSpPr>
          <p:nvPr userDrawn="1"/>
        </p:nvCxnSpPr>
        <p:spPr bwMode="auto"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2"/>
          <p:cNvCxnSpPr>
            <a:cxnSpLocks/>
          </p:cNvCxnSpPr>
          <p:nvPr userDrawn="1"/>
        </p:nvCxnSpPr>
        <p:spPr bwMode="auto"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7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825064" y="825622"/>
            <a:ext cx="4522936" cy="932688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843999" y="831918"/>
            <a:ext cx="5648242" cy="519416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6825065" y="1902698"/>
            <a:ext cx="4522936" cy="411234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768E4D09-CC44-441F-9E6D-1D4443F510E2}" type="datetime1">
              <a:rPr lang="ru-RU"/>
              <a:t/>
            </a:fld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6" name="Straight Connector 31"/>
          <p:cNvCxnSpPr>
            <a:cxnSpLocks/>
          </p:cNvCxnSpPr>
          <p:nvPr userDrawn="1"/>
        </p:nvCxnSpPr>
        <p:spPr bwMode="auto"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/>
          <p:cNvCxnSpPr>
            <a:cxnSpLocks/>
          </p:cNvCxnSpPr>
          <p:nvPr userDrawn="1"/>
        </p:nvCxnSpPr>
        <p:spPr bwMode="auto"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 bwMode="auto">
          <a:xfrm>
            <a:off x="1752599" y="258991"/>
            <a:ext cx="8667749" cy="3869961"/>
          </a:xfrm>
        </p:spPr>
        <p:txBody>
          <a:bodyPr anchor="b"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 bwMode="auto">
          <a:xfrm>
            <a:off x="1752599" y="4253117"/>
            <a:ext cx="8667749" cy="1174224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/>
          </p:nvPr>
        </p:nvSpPr>
        <p:spPr bwMode="auto">
          <a:xfrm>
            <a:off x="1752599" y="5501906"/>
            <a:ext cx="1828800" cy="274320"/>
          </a:xfrm>
        </p:spPr>
        <p:txBody>
          <a:bodyPr lIns="36000" tIns="36000" rIns="36000" bIns="36000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z="1600"/>
              <a:t>Presenter Name</a:t>
            </a:r>
            <a:endParaRPr/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E8C8D0BC-56A3-417D-9C6D-428C9363427E}" type="datetime1">
              <a:rPr lang="ru-RU"/>
              <a:t/>
            </a:fld>
            <a:endParaRPr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20" name="Straight Connector 31"/>
          <p:cNvCxnSpPr>
            <a:cxnSpLocks/>
          </p:cNvCxnSpPr>
          <p:nvPr userDrawn="1"/>
        </p:nvCxnSpPr>
        <p:spPr bwMode="auto">
          <a:xfrm>
            <a:off x="0" y="6667500"/>
            <a:ext cx="122424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32"/>
          <p:cNvCxnSpPr>
            <a:cxnSpLocks/>
          </p:cNvCxnSpPr>
          <p:nvPr userDrawn="1"/>
        </p:nvCxnSpPr>
        <p:spPr bwMode="auto">
          <a:xfrm>
            <a:off x="1190189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8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73490" y="831919"/>
            <a:ext cx="4572000" cy="932688"/>
          </a:xfrm>
        </p:spPr>
        <p:txBody>
          <a:bodyPr anchor="b"/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873491" y="1921164"/>
            <a:ext cx="4572000" cy="40938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5917721" y="831919"/>
            <a:ext cx="5430280" cy="519416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52952B59-953E-48A5-B61C-5679BDA6A037}" type="datetime1">
              <a:rPr lang="ru-RU"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7" name="Straight Connector 31"/>
          <p:cNvCxnSpPr>
            <a:cxnSpLocks/>
          </p:cNvCxnSpPr>
          <p:nvPr userDrawn="1"/>
        </p:nvCxnSpPr>
        <p:spPr bwMode="auto"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>
            <a:cxnSpLocks/>
          </p:cNvCxnSpPr>
          <p:nvPr userDrawn="1"/>
        </p:nvCxnSpPr>
        <p:spPr bwMode="auto"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9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946432" y="831918"/>
            <a:ext cx="3401568" cy="1527048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844000" y="831918"/>
            <a:ext cx="6740144" cy="519416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7946433" y="2512293"/>
            <a:ext cx="3401568" cy="35027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E8B1C6CB-3F9F-429F-AC87-4C5C63CA21B5}" type="datetime1">
              <a:rPr lang="ru-RU"/>
              <a:t/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0" name="Straight Connector 31"/>
          <p:cNvCxnSpPr>
            <a:cxnSpLocks/>
          </p:cNvCxnSpPr>
          <p:nvPr userDrawn="1"/>
        </p:nvCxnSpPr>
        <p:spPr bwMode="auto"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>
            <a:cxnSpLocks/>
          </p:cNvCxnSpPr>
          <p:nvPr userDrawn="1"/>
        </p:nvCxnSpPr>
        <p:spPr bwMode="auto"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10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4000" y="831919"/>
            <a:ext cx="3401568" cy="1527048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9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838201" y="2549236"/>
            <a:ext cx="3401568" cy="346580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4761781" y="831919"/>
            <a:ext cx="6586220" cy="519416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A4E851E9-BB2C-4DB3-A2AF-E7D54AEF971B}" type="datetime1">
              <a:rPr lang="ru-RU"/>
              <a:t/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6" name="Straight Connector 31"/>
          <p:cNvCxnSpPr>
            <a:cxnSpLocks/>
          </p:cNvCxnSpPr>
          <p:nvPr userDrawn="1"/>
        </p:nvCxnSpPr>
        <p:spPr bwMode="auto"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2"/>
          <p:cNvCxnSpPr>
            <a:cxnSpLocks/>
          </p:cNvCxnSpPr>
          <p:nvPr userDrawn="1"/>
        </p:nvCxnSpPr>
        <p:spPr bwMode="auto"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1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073454" y="831919"/>
            <a:ext cx="3273552" cy="2035696"/>
          </a:xfrm>
        </p:spPr>
        <p:txBody>
          <a:bodyPr anchor="b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844000" y="831919"/>
            <a:ext cx="6937365" cy="509168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8080245" y="2983345"/>
            <a:ext cx="3273552" cy="30316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68C9B846-70EC-424C-8263-12AAEF6B2200}" type="datetime1">
              <a:rPr lang="ru-RU"/>
              <a:t/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6" name="Straight Connector 31"/>
          <p:cNvCxnSpPr>
            <a:cxnSpLocks/>
          </p:cNvCxnSpPr>
          <p:nvPr userDrawn="1"/>
        </p:nvCxnSpPr>
        <p:spPr bwMode="auto">
          <a:xfrm>
            <a:off x="0" y="295486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2"/>
          <p:cNvCxnSpPr>
            <a:cxnSpLocks/>
          </p:cNvCxnSpPr>
          <p:nvPr userDrawn="1"/>
        </p:nvCxnSpPr>
        <p:spPr bwMode="auto"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1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843999" y="831919"/>
            <a:ext cx="10504001" cy="3472067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3998" y="4509559"/>
            <a:ext cx="4579339" cy="1516522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5569531" y="4509558"/>
            <a:ext cx="5778466" cy="15165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67F09102-70E0-4F0A-88B5-43D8BCF39C22}" type="datetime1">
              <a:rPr lang="ru-RU"/>
              <a:t/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2" name="Straight Connector 31"/>
          <p:cNvCxnSpPr>
            <a:cxnSpLocks/>
          </p:cNvCxnSpPr>
          <p:nvPr userDrawn="1"/>
        </p:nvCxnSpPr>
        <p:spPr bwMode="auto">
          <a:xfrm>
            <a:off x="-1" y="6667500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>
            <a:cxnSpLocks/>
          </p:cNvCxnSpPr>
          <p:nvPr userDrawn="1"/>
        </p:nvCxnSpPr>
        <p:spPr bwMode="auto">
          <a:xfrm>
            <a:off x="1196664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1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843999" y="865938"/>
            <a:ext cx="10504001" cy="2556004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3999" y="3785800"/>
            <a:ext cx="2953618" cy="2240280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3962400" y="3785795"/>
            <a:ext cx="7391397" cy="22402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616FD2D6-EAB7-461C-989A-62E585035039}" type="datetime1">
              <a:rPr lang="ru-RU"/>
              <a:t/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2" name="Straight Connector 31"/>
          <p:cNvCxnSpPr>
            <a:cxnSpLocks/>
          </p:cNvCxnSpPr>
          <p:nvPr userDrawn="1"/>
        </p:nvCxnSpPr>
        <p:spPr bwMode="auto">
          <a:xfrm>
            <a:off x="-1" y="667712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>
            <a:cxnSpLocks/>
          </p:cNvCxnSpPr>
          <p:nvPr userDrawn="1"/>
        </p:nvCxnSpPr>
        <p:spPr bwMode="auto">
          <a:xfrm>
            <a:off x="11966641" y="962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1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4000" y="831918"/>
            <a:ext cx="2953618" cy="2240279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3971639" y="824390"/>
            <a:ext cx="7376359" cy="22478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843999" y="3310759"/>
            <a:ext cx="10504001" cy="2722851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395646DA-3FE8-4495-8CCC-4860D72A361C}" type="datetime1">
              <a:rPr lang="ru-RU"/>
              <a:t/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4" name="Straight Connector 31"/>
          <p:cNvCxnSpPr>
            <a:cxnSpLocks/>
          </p:cNvCxnSpPr>
          <p:nvPr userDrawn="1"/>
        </p:nvCxnSpPr>
        <p:spPr bwMode="auto">
          <a:xfrm>
            <a:off x="-1" y="6667500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2"/>
          <p:cNvCxnSpPr>
            <a:cxnSpLocks/>
          </p:cNvCxnSpPr>
          <p:nvPr userDrawn="1"/>
        </p:nvCxnSpPr>
        <p:spPr bwMode="auto">
          <a:xfrm>
            <a:off x="1196664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1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73963" y="858337"/>
            <a:ext cx="10504000" cy="970463"/>
          </a:xfrm>
        </p:spPr>
        <p:txBody>
          <a:bodyPr anchor="ctr"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873963" y="2081048"/>
            <a:ext cx="6157458" cy="3945032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7238998" y="2081048"/>
            <a:ext cx="4114800" cy="39450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CD3B1DB0-1E2D-4E8E-A49B-AB29734C8883}" type="datetime1">
              <a:rPr lang="ru-RU"/>
              <a:t/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5" name="Straight Connector 31"/>
          <p:cNvCxnSpPr>
            <a:cxnSpLocks/>
          </p:cNvCxnSpPr>
          <p:nvPr userDrawn="1"/>
        </p:nvCxnSpPr>
        <p:spPr bwMode="auto">
          <a:xfrm>
            <a:off x="12833" y="6667500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2"/>
          <p:cNvCxnSpPr>
            <a:cxnSpLocks/>
          </p:cNvCxnSpPr>
          <p:nvPr userDrawn="1"/>
        </p:nvCxnSpPr>
        <p:spPr bwMode="auto">
          <a:xfrm>
            <a:off x="11979475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1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4000" y="852884"/>
            <a:ext cx="4672584" cy="145389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844000" y="2459420"/>
            <a:ext cx="4672584" cy="354569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5708073" y="852884"/>
            <a:ext cx="5645724" cy="51621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3077E1C2-2F04-4B9C-8851-A7530B2FF763}" type="datetime1">
              <a:rPr lang="ru-RU"/>
              <a:t/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6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tent Photo 17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4000" y="873724"/>
            <a:ext cx="3657603" cy="1453896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 bwMode="auto">
          <a:xfrm>
            <a:off x="843999" y="2490951"/>
            <a:ext cx="3657603" cy="3493323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0"/>
          </p:nvPr>
        </p:nvSpPr>
        <p:spPr bwMode="auto">
          <a:xfrm>
            <a:off x="4673600" y="873726"/>
            <a:ext cx="6680197" cy="514131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5D2FF7F1-0E96-42E2-8D8B-B9930FA8119A}" type="datetime1">
              <a:rPr lang="ru-RU"/>
              <a:t/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24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, Photo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326571" y="3939701"/>
            <a:ext cx="11517086" cy="1424780"/>
          </a:xfrm>
        </p:spPr>
        <p:txBody>
          <a:bodyPr anchor="b"/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 bwMode="auto">
          <a:xfrm>
            <a:off x="326571" y="5387064"/>
            <a:ext cx="11517086" cy="43849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1"/>
          </p:nvPr>
        </p:nvSpPr>
        <p:spPr bwMode="auto">
          <a:xfrm>
            <a:off x="1" y="0"/>
            <a:ext cx="12192001" cy="3771900"/>
          </a:xfrm>
          <a:custGeom>
            <a:avLst/>
            <a:gdLst>
              <a:gd name="connsiteX0" fmla="*/ 2060179 w 12192001"/>
              <a:gd name="connsiteY0" fmla="*/ 2536316 h 3771900"/>
              <a:gd name="connsiteX1" fmla="*/ 12192001 w 12192001"/>
              <a:gd name="connsiteY1" fmla="*/ 2536316 h 3771900"/>
              <a:gd name="connsiteX2" fmla="*/ 12192001 w 12192001"/>
              <a:gd name="connsiteY2" fmla="*/ 3771900 h 3771900"/>
              <a:gd name="connsiteX3" fmla="*/ 2060179 w 12192001"/>
              <a:gd name="connsiteY3" fmla="*/ 3771900 h 3771900"/>
              <a:gd name="connsiteX4" fmla="*/ 6112791 w 12192001"/>
              <a:gd name="connsiteY4" fmla="*/ 1262587 h 3771900"/>
              <a:gd name="connsiteX5" fmla="*/ 12192000 w 12192001"/>
              <a:gd name="connsiteY5" fmla="*/ 1262587 h 3771900"/>
              <a:gd name="connsiteX6" fmla="*/ 12192000 w 12192001"/>
              <a:gd name="connsiteY6" fmla="*/ 2498171 h 3771900"/>
              <a:gd name="connsiteX7" fmla="*/ 6112791 w 12192001"/>
              <a:gd name="connsiteY7" fmla="*/ 2498171 h 3771900"/>
              <a:gd name="connsiteX8" fmla="*/ 0 w 12192001"/>
              <a:gd name="connsiteY8" fmla="*/ 1262587 h 3771900"/>
              <a:gd name="connsiteX9" fmla="*/ 6079209 w 12192001"/>
              <a:gd name="connsiteY9" fmla="*/ 1262587 h 3771900"/>
              <a:gd name="connsiteX10" fmla="*/ 6079209 w 12192001"/>
              <a:gd name="connsiteY10" fmla="*/ 2498171 h 3771900"/>
              <a:gd name="connsiteX11" fmla="*/ 0 w 12192001"/>
              <a:gd name="connsiteY11" fmla="*/ 2498171 h 3771900"/>
              <a:gd name="connsiteX12" fmla="*/ 0 w 12192001"/>
              <a:gd name="connsiteY12" fmla="*/ 0 h 3771900"/>
              <a:gd name="connsiteX13" fmla="*/ 10131822 w 12192001"/>
              <a:gd name="connsiteY13" fmla="*/ 0 h 3771900"/>
              <a:gd name="connsiteX14" fmla="*/ 10131822 w 12192001"/>
              <a:gd name="connsiteY14" fmla="*/ 1235584 h 3771900"/>
              <a:gd name="connsiteX15" fmla="*/ 0 w 12192001"/>
              <a:gd name="connsiteY15" fmla="*/ 1235584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1" h="3771900" fill="norm" stroke="1" extrusionOk="0">
                <a:moveTo>
                  <a:pt x="2060179" y="2536316"/>
                </a:moveTo>
                <a:lnTo>
                  <a:pt x="12192001" y="2536316"/>
                </a:lnTo>
                <a:lnTo>
                  <a:pt x="12192001" y="3771900"/>
                </a:lnTo>
                <a:lnTo>
                  <a:pt x="2060179" y="3771900"/>
                </a:lnTo>
                <a:close/>
                <a:moveTo>
                  <a:pt x="6112791" y="1262587"/>
                </a:moveTo>
                <a:lnTo>
                  <a:pt x="12192000" y="1262587"/>
                </a:lnTo>
                <a:lnTo>
                  <a:pt x="12192000" y="2498171"/>
                </a:lnTo>
                <a:lnTo>
                  <a:pt x="6112791" y="2498171"/>
                </a:lnTo>
                <a:close/>
                <a:moveTo>
                  <a:pt x="0" y="1262587"/>
                </a:moveTo>
                <a:lnTo>
                  <a:pt x="6079209" y="1262587"/>
                </a:lnTo>
                <a:lnTo>
                  <a:pt x="6079209" y="2498171"/>
                </a:lnTo>
                <a:lnTo>
                  <a:pt x="0" y="2498171"/>
                </a:lnTo>
                <a:close/>
                <a:moveTo>
                  <a:pt x="0" y="0"/>
                </a:moveTo>
                <a:lnTo>
                  <a:pt x="10131822" y="0"/>
                </a:lnTo>
                <a:lnTo>
                  <a:pt x="10131822" y="1235584"/>
                </a:lnTo>
                <a:lnTo>
                  <a:pt x="0" y="12355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9"/>
          </p:nvPr>
        </p:nvSpPr>
        <p:spPr bwMode="auto">
          <a:xfrm>
            <a:off x="326571" y="6030083"/>
            <a:ext cx="1733607" cy="274320"/>
          </a:xfrm>
        </p:spPr>
        <p:txBody>
          <a:bodyPr lIns="36000" tIns="36000" rIns="36000" bIns="36000"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z="1600"/>
              <a:t>Presenter Name</a:t>
            </a:r>
            <a:endParaRPr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25EFBDB7-9D04-4587-81FF-90302501C362}" type="datetime1">
              <a:rPr lang="ru-RU"/>
              <a:t/>
            </a:fld>
            <a:endParaRPr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Big Number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844000" y="831918"/>
            <a:ext cx="10521992" cy="4069265"/>
          </a:xfrm>
        </p:spPr>
        <p:txBody>
          <a:bodyPr anchor="b">
            <a:normAutofit/>
          </a:bodyPr>
          <a:lstStyle>
            <a:lvl1pPr algn="l">
              <a:defRPr sz="23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##%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843999" y="5076496"/>
            <a:ext cx="7559021" cy="949583"/>
          </a:xfrm>
        </p:spPr>
        <p:txBody>
          <a:bodyPr anchor="t">
            <a:normAutofit/>
          </a:bodyPr>
          <a:lstStyle>
            <a:lvl1pPr marL="0" indent="0" algn="l">
              <a:buNone/>
              <a:defRPr sz="2800" cap="none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B7911310-9174-4662-8395-AC9A1CCBC775}" type="datetime1">
              <a:rPr lang="ru-RU"/>
              <a:t/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9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Big Number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861992" y="831918"/>
            <a:ext cx="10486008" cy="3977825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##%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377440" y="4997668"/>
            <a:ext cx="7525512" cy="1028411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9F20A37C-A2C3-4FA6-8881-936CAFAD1F55}" type="datetime1">
              <a:rPr lang="ru-RU"/>
              <a:t/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9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Big Number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861992" y="831918"/>
            <a:ext cx="10486008" cy="3977825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##%</a:t>
            </a:r>
            <a:endParaRPr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auto">
          <a:xfrm>
            <a:off x="2377440" y="4997668"/>
            <a:ext cx="7525512" cy="1028411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97E6E6FE-1656-4739-B48B-42C86D63D336}" type="datetime1">
              <a:rPr lang="ru-RU"/>
              <a:t/>
            </a:fld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8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tatem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12648" y="-1133856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612648" y="630936"/>
            <a:ext cx="8266176" cy="5605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>
              <a:defRPr/>
            </a:pPr>
            <a:r>
              <a:rPr lang="en-US"/>
              <a:t>Click to edit Statement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4139D72A-E7DF-4B80-9667-3B0B07BDDA34}" type="datetime1">
              <a:rPr lang="ru-RU"/>
              <a:t/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4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tatement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12648" y="-1133856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612648" y="1929384"/>
            <a:ext cx="8266176" cy="414223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>
              <a:defRPr/>
            </a:pPr>
            <a:r>
              <a:rPr lang="en-US"/>
              <a:t>Click to edit Statement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D7B5B22C-3014-4C21-A80C-D9A700FFC173}" type="datetime1">
              <a:rPr lang="ru-RU"/>
              <a:t/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4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tatement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612648" y="-1133856"/>
            <a:ext cx="10652760" cy="1133856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 bwMode="auto">
          <a:xfrm>
            <a:off x="612648" y="548640"/>
            <a:ext cx="8266176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>
              <a:defRPr/>
            </a:pPr>
            <a:r>
              <a:rPr lang="en-US"/>
              <a:t>Click to edit Statement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D8C9F3EE-E9EE-4A24-8F4C-8E00C219D37F}" type="datetime1">
              <a:rPr lang="ru-RU"/>
              <a:t/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3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Quot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Quote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Quote Author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30F30CBA-F8B6-40D0-A42B-7F611B7620AC}" type="datetime1">
              <a:rPr lang="ru-RU"/>
              <a:t/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24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Quot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pPr>
              <a:defRPr/>
            </a:pPr>
            <a:r>
              <a:rPr lang="en-US"/>
              <a:t>Click to edit Quote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Quote Author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7D825444-E5BF-4284-A5CF-6294C7011D53}" type="datetime1">
              <a:rPr lang="ru-RU"/>
              <a:t/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5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Quot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844000" y="1234440"/>
            <a:ext cx="896112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400" b="0"/>
            </a:lvl1pPr>
          </a:lstStyle>
          <a:p>
            <a:pPr>
              <a:defRPr/>
            </a:pPr>
            <a:r>
              <a:rPr lang="en-US"/>
              <a:t>Click to edit Quote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841793" y="5540026"/>
            <a:ext cx="8961120" cy="466344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Quote Author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DDC76D31-AE08-429F-A708-3E9F18691607}" type="datetime1">
              <a:rPr lang="ru-RU"/>
              <a:t/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1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8200" y="831919"/>
            <a:ext cx="10515600" cy="113225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3"/>
          </p:nvPr>
        </p:nvSpPr>
        <p:spPr bwMode="auto">
          <a:xfrm>
            <a:off x="844000" y="2115128"/>
            <a:ext cx="5157788" cy="39038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 bwMode="auto">
          <a:xfrm>
            <a:off x="6164812" y="2115128"/>
            <a:ext cx="5183188" cy="390388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1B1D0C03-0215-48F6-AF21-42EE28A9122D}" type="datetime1">
              <a:rPr lang="ru-RU"/>
              <a:t/>
            </a:fld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2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Photo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 bwMode="auto">
          <a:xfrm>
            <a:off x="5817870" y="383156"/>
            <a:ext cx="6022764" cy="3768220"/>
          </a:xfrm>
        </p:spPr>
        <p:txBody>
          <a:bodyPr anchor="b"/>
          <a:lstStyle>
            <a:lvl1pPr algn="r">
              <a:defRPr sz="5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auto">
          <a:xfrm>
            <a:off x="5817870" y="4253117"/>
            <a:ext cx="6022764" cy="1174224"/>
          </a:xfrm>
        </p:spPr>
        <p:txBody>
          <a:bodyPr/>
          <a:lstStyle>
            <a:lvl1pPr marL="0" indent="0" algn="r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2" name="Picture Placeholder 19"/>
          <p:cNvSpPr>
            <a:spLocks noGrp="1"/>
          </p:cNvSpPr>
          <p:nvPr>
            <p:ph type="pic" sz="quarter" idx="23"/>
          </p:nvPr>
        </p:nvSpPr>
        <p:spPr bwMode="auto">
          <a:xfrm>
            <a:off x="12700" y="-12700"/>
            <a:ext cx="5679347" cy="6875770"/>
          </a:xfrm>
          <a:custGeom>
            <a:avLst/>
            <a:gdLst>
              <a:gd name="connsiteX0" fmla="*/ 2855788 w 5679347"/>
              <a:gd name="connsiteY0" fmla="*/ 3447486 h 6875770"/>
              <a:gd name="connsiteX1" fmla="*/ 4251452 w 5679347"/>
              <a:gd name="connsiteY1" fmla="*/ 3447486 h 6875770"/>
              <a:gd name="connsiteX2" fmla="*/ 4251452 w 5679347"/>
              <a:gd name="connsiteY2" fmla="*/ 6864339 h 6875770"/>
              <a:gd name="connsiteX3" fmla="*/ 2855788 w 5679347"/>
              <a:gd name="connsiteY3" fmla="*/ 6864339 h 6875770"/>
              <a:gd name="connsiteX4" fmla="*/ 1427894 w 5679347"/>
              <a:gd name="connsiteY4" fmla="*/ 3447486 h 6875770"/>
              <a:gd name="connsiteX5" fmla="*/ 2823558 w 5679347"/>
              <a:gd name="connsiteY5" fmla="*/ 3447486 h 6875770"/>
              <a:gd name="connsiteX6" fmla="*/ 2823558 w 5679347"/>
              <a:gd name="connsiteY6" fmla="*/ 6864339 h 6875770"/>
              <a:gd name="connsiteX7" fmla="*/ 1427894 w 5679347"/>
              <a:gd name="connsiteY7" fmla="*/ 6864339 h 6875770"/>
              <a:gd name="connsiteX8" fmla="*/ 4283683 w 5679347"/>
              <a:gd name="connsiteY8" fmla="*/ 1442090 h 6875770"/>
              <a:gd name="connsiteX9" fmla="*/ 5001917 w 5679347"/>
              <a:gd name="connsiteY9" fmla="*/ 1442090 h 6875770"/>
              <a:gd name="connsiteX10" fmla="*/ 5098111 w 5679347"/>
              <a:gd name="connsiteY10" fmla="*/ 1451787 h 6875770"/>
              <a:gd name="connsiteX11" fmla="*/ 5679347 w 5679347"/>
              <a:gd name="connsiteY11" fmla="*/ 2164940 h 6875770"/>
              <a:gd name="connsiteX12" fmla="*/ 5679347 w 5679347"/>
              <a:gd name="connsiteY12" fmla="*/ 6875770 h 6875770"/>
              <a:gd name="connsiteX13" fmla="*/ 4283683 w 5679347"/>
              <a:gd name="connsiteY13" fmla="*/ 6875770 h 6875770"/>
              <a:gd name="connsiteX14" fmla="*/ 2855788 w 5679347"/>
              <a:gd name="connsiteY14" fmla="*/ 0 h 6875770"/>
              <a:gd name="connsiteX15" fmla="*/ 4251452 w 5679347"/>
              <a:gd name="connsiteY15" fmla="*/ 0 h 6875770"/>
              <a:gd name="connsiteX16" fmla="*/ 4251452 w 5679347"/>
              <a:gd name="connsiteY16" fmla="*/ 3416853 h 6875770"/>
              <a:gd name="connsiteX17" fmla="*/ 2855788 w 5679347"/>
              <a:gd name="connsiteY17" fmla="*/ 3416853 h 6875770"/>
              <a:gd name="connsiteX18" fmla="*/ 1427894 w 5679347"/>
              <a:gd name="connsiteY18" fmla="*/ 0 h 6875770"/>
              <a:gd name="connsiteX19" fmla="*/ 2823558 w 5679347"/>
              <a:gd name="connsiteY19" fmla="*/ 0 h 6875770"/>
              <a:gd name="connsiteX20" fmla="*/ 2823558 w 5679347"/>
              <a:gd name="connsiteY20" fmla="*/ 3416853 h 6875770"/>
              <a:gd name="connsiteX21" fmla="*/ 1427894 w 5679347"/>
              <a:gd name="connsiteY21" fmla="*/ 3416853 h 6875770"/>
              <a:gd name="connsiteX22" fmla="*/ 0 w 5679347"/>
              <a:gd name="connsiteY22" fmla="*/ 0 h 6875770"/>
              <a:gd name="connsiteX23" fmla="*/ 1395664 w 5679347"/>
              <a:gd name="connsiteY23" fmla="*/ 0 h 6875770"/>
              <a:gd name="connsiteX24" fmla="*/ 1395664 w 5679347"/>
              <a:gd name="connsiteY24" fmla="*/ 5433680 h 6875770"/>
              <a:gd name="connsiteX25" fmla="*/ 727933 w 5679347"/>
              <a:gd name="connsiteY25" fmla="*/ 5433680 h 6875770"/>
              <a:gd name="connsiteX26" fmla="*/ 581236 w 5679347"/>
              <a:gd name="connsiteY26" fmla="*/ 5418892 h 6875770"/>
              <a:gd name="connsiteX27" fmla="*/ 0 w 5679347"/>
              <a:gd name="connsiteY27" fmla="*/ 4705739 h 687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79347" h="6875770" fill="norm" stroke="1" extrusionOk="0">
                <a:moveTo>
                  <a:pt x="2855788" y="3447486"/>
                </a:moveTo>
                <a:lnTo>
                  <a:pt x="4251452" y="3447486"/>
                </a:lnTo>
                <a:lnTo>
                  <a:pt x="4251452" y="6864339"/>
                </a:lnTo>
                <a:lnTo>
                  <a:pt x="2855788" y="6864339"/>
                </a:lnTo>
                <a:close/>
                <a:moveTo>
                  <a:pt x="1427894" y="3447486"/>
                </a:moveTo>
                <a:lnTo>
                  <a:pt x="2823558" y="3447486"/>
                </a:lnTo>
                <a:lnTo>
                  <a:pt x="2823558" y="6864339"/>
                </a:lnTo>
                <a:lnTo>
                  <a:pt x="1427894" y="6864339"/>
                </a:lnTo>
                <a:close/>
                <a:moveTo>
                  <a:pt x="4283683" y="1442090"/>
                </a:moveTo>
                <a:lnTo>
                  <a:pt x="5001917" y="1442090"/>
                </a:lnTo>
                <a:lnTo>
                  <a:pt x="5098111" y="1451787"/>
                </a:lnTo>
                <a:cubicBezTo>
                  <a:pt x="5429822" y="1519665"/>
                  <a:pt x="5679347" y="1813163"/>
                  <a:pt x="5679347" y="2164940"/>
                </a:cubicBezTo>
                <a:lnTo>
                  <a:pt x="5679347" y="6875770"/>
                </a:lnTo>
                <a:lnTo>
                  <a:pt x="4283683" y="6875770"/>
                </a:lnTo>
                <a:close/>
                <a:moveTo>
                  <a:pt x="2855788" y="0"/>
                </a:moveTo>
                <a:lnTo>
                  <a:pt x="4251452" y="0"/>
                </a:lnTo>
                <a:lnTo>
                  <a:pt x="4251452" y="3416853"/>
                </a:lnTo>
                <a:lnTo>
                  <a:pt x="2855788" y="3416853"/>
                </a:lnTo>
                <a:close/>
                <a:moveTo>
                  <a:pt x="1427894" y="0"/>
                </a:moveTo>
                <a:lnTo>
                  <a:pt x="2823558" y="0"/>
                </a:lnTo>
                <a:lnTo>
                  <a:pt x="2823558" y="3416853"/>
                </a:lnTo>
                <a:lnTo>
                  <a:pt x="1427894" y="3416853"/>
                </a:lnTo>
                <a:close/>
                <a:moveTo>
                  <a:pt x="0" y="0"/>
                </a:moveTo>
                <a:lnTo>
                  <a:pt x="1395664" y="0"/>
                </a:lnTo>
                <a:lnTo>
                  <a:pt x="1395664" y="5433680"/>
                </a:lnTo>
                <a:lnTo>
                  <a:pt x="727933" y="5433680"/>
                </a:lnTo>
                <a:lnTo>
                  <a:pt x="581236" y="5418892"/>
                </a:lnTo>
                <a:cubicBezTo>
                  <a:pt x="249526" y="5351014"/>
                  <a:pt x="0" y="5057516"/>
                  <a:pt x="0" y="47057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9"/>
          </p:nvPr>
        </p:nvSpPr>
        <p:spPr bwMode="auto">
          <a:xfrm>
            <a:off x="9930785" y="5739518"/>
            <a:ext cx="1909848" cy="274320"/>
          </a:xfrm>
        </p:spPr>
        <p:txBody>
          <a:bodyPr lIns="36000" tIns="36000" rIns="36000" bIns="36000">
            <a:noAutofit/>
          </a:bodyPr>
          <a:lstStyle>
            <a:lvl1pPr marL="0" indent="0" algn="r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z="1600"/>
              <a:t>Presenter Name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BD54B69B-7308-4DA1-A286-FD920EE28E3A}" type="datetime1">
              <a:rPr lang="ru-RU"/>
              <a:t/>
            </a:fld>
            <a:endParaRPr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86374" y="838988"/>
            <a:ext cx="10461626" cy="1143292"/>
          </a:xfrm>
        </p:spPr>
        <p:txBody>
          <a:bodyPr/>
          <a:lstStyle>
            <a:lvl1pPr>
              <a:defRPr sz="3600"/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44000" y="21429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 bwMode="auto">
          <a:xfrm>
            <a:off x="844000" y="2844801"/>
            <a:ext cx="5157788" cy="3174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64812" y="21429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 bwMode="auto">
          <a:xfrm>
            <a:off x="6164812" y="2844801"/>
            <a:ext cx="5183188" cy="31742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21D3886E-9D1F-409E-8A52-47F6E0D39277}" type="datetime1">
              <a:rPr lang="ru-RU"/>
              <a:t/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8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and 6-item Lis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4000" y="829006"/>
            <a:ext cx="10504000" cy="1101394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8" name="Rectangle 18"/>
          <p:cNvSpPr>
            <a:spLocks noChangeArrowheads="1"/>
          </p:cNvSpPr>
          <p:nvPr userDrawn="1"/>
        </p:nvSpPr>
        <p:spPr bwMode="auto">
          <a:xfrm>
            <a:off x="4529372" y="2599076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5" hasCustomPrompt="1"/>
          </p:nvPr>
        </p:nvSpPr>
        <p:spPr bwMode="auto">
          <a:xfrm>
            <a:off x="4529139" y="2598738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01</a:t>
            </a:r>
            <a:endParaRPr lang="zh-CN"/>
          </a:p>
        </p:txBody>
      </p:sp>
      <p:sp>
        <p:nvSpPr>
          <p:cNvPr id="39" name="Text Placeholder 10"/>
          <p:cNvSpPr>
            <a:spLocks noGrp="1"/>
          </p:cNvSpPr>
          <p:nvPr>
            <p:ph type="body" sz="quarter" idx="13"/>
          </p:nvPr>
        </p:nvSpPr>
        <p:spPr bwMode="auto">
          <a:xfrm>
            <a:off x="832790" y="2076889"/>
            <a:ext cx="3530468" cy="739384"/>
          </a:xfrm>
        </p:spPr>
        <p:txBody>
          <a:bodyPr anchor="b"/>
          <a:lstStyle>
            <a:lvl1pPr marL="0" indent="0" algn="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r">
              <a:lnSpc>
                <a:spcPct val="100000"/>
              </a:lnSpc>
              <a:defRPr sz="1800" b="1">
                <a:latin typeface="+mj-lt"/>
              </a:defRPr>
            </a:lvl2pPr>
            <a:lvl3pPr algn="r">
              <a:lnSpc>
                <a:spcPct val="100000"/>
              </a:lnSpc>
              <a:defRPr sz="1800" b="1">
                <a:latin typeface="+mj-lt"/>
              </a:defRPr>
            </a:lvl3pPr>
            <a:lvl4pPr algn="r">
              <a:lnSpc>
                <a:spcPct val="100000"/>
              </a:lnSpc>
              <a:defRPr sz="1800" b="1">
                <a:latin typeface="+mj-lt"/>
              </a:defRPr>
            </a:lvl4pPr>
            <a:lvl5pPr algn="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38" name="Text Placeholder 10"/>
          <p:cNvSpPr>
            <a:spLocks noGrp="1"/>
          </p:cNvSpPr>
          <p:nvPr>
            <p:ph type="body" sz="quarter" idx="14"/>
          </p:nvPr>
        </p:nvSpPr>
        <p:spPr bwMode="auto">
          <a:xfrm>
            <a:off x="832792" y="2851360"/>
            <a:ext cx="3530466" cy="559032"/>
          </a:xfrm>
        </p:spPr>
        <p:txBody>
          <a:bodyPr anchor="t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9" name="Rectangle 40"/>
          <p:cNvSpPr>
            <a:spLocks noChangeArrowheads="1"/>
          </p:cNvSpPr>
          <p:nvPr userDrawn="1"/>
        </p:nvSpPr>
        <p:spPr bwMode="auto">
          <a:xfrm>
            <a:off x="4529372" y="3924200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6" hasCustomPrompt="1"/>
          </p:nvPr>
        </p:nvSpPr>
        <p:spPr bwMode="auto">
          <a:xfrm>
            <a:off x="4529139" y="3922159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02</a:t>
            </a:r>
            <a:endParaRPr lang="zh-CN"/>
          </a:p>
        </p:txBody>
      </p:sp>
      <p:sp>
        <p:nvSpPr>
          <p:cNvPr id="44" name="Text Placeholder 10"/>
          <p:cNvSpPr>
            <a:spLocks noGrp="1"/>
          </p:cNvSpPr>
          <p:nvPr>
            <p:ph type="body" sz="quarter" idx="18"/>
          </p:nvPr>
        </p:nvSpPr>
        <p:spPr bwMode="auto">
          <a:xfrm>
            <a:off x="832162" y="3407356"/>
            <a:ext cx="3530468" cy="739384"/>
          </a:xfrm>
        </p:spPr>
        <p:txBody>
          <a:bodyPr anchor="b"/>
          <a:lstStyle>
            <a:lvl1pPr marL="0" indent="0" algn="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r">
              <a:lnSpc>
                <a:spcPct val="100000"/>
              </a:lnSpc>
              <a:defRPr sz="1800" b="1">
                <a:latin typeface="+mj-lt"/>
              </a:defRPr>
            </a:lvl2pPr>
            <a:lvl3pPr algn="r">
              <a:lnSpc>
                <a:spcPct val="100000"/>
              </a:lnSpc>
              <a:defRPr sz="1800" b="1">
                <a:latin typeface="+mj-lt"/>
              </a:defRPr>
            </a:lvl3pPr>
            <a:lvl4pPr algn="r">
              <a:lnSpc>
                <a:spcPct val="100000"/>
              </a:lnSpc>
              <a:defRPr sz="1800" b="1">
                <a:latin typeface="+mj-lt"/>
              </a:defRPr>
            </a:lvl4pPr>
            <a:lvl5pPr algn="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3" name="Text Placeholder 10"/>
          <p:cNvSpPr>
            <a:spLocks noGrp="1"/>
          </p:cNvSpPr>
          <p:nvPr>
            <p:ph type="body" sz="quarter" idx="17"/>
          </p:nvPr>
        </p:nvSpPr>
        <p:spPr bwMode="auto">
          <a:xfrm>
            <a:off x="832164" y="4181827"/>
            <a:ext cx="3530466" cy="559032"/>
          </a:xfrm>
        </p:spPr>
        <p:txBody>
          <a:bodyPr anchor="t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0" name="Rectangle 48"/>
          <p:cNvSpPr>
            <a:spLocks noChangeArrowheads="1"/>
          </p:cNvSpPr>
          <p:nvPr userDrawn="1"/>
        </p:nvSpPr>
        <p:spPr bwMode="auto">
          <a:xfrm>
            <a:off x="4529372" y="5249415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7" hasCustomPrompt="1"/>
          </p:nvPr>
        </p:nvSpPr>
        <p:spPr bwMode="auto">
          <a:xfrm>
            <a:off x="4529139" y="5245581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03</a:t>
            </a:r>
            <a:endParaRPr lang="zh-CN"/>
          </a:p>
        </p:txBody>
      </p:sp>
      <p:sp>
        <p:nvSpPr>
          <p:cNvPr id="49" name="Text Placeholder 10"/>
          <p:cNvSpPr>
            <a:spLocks noGrp="1"/>
          </p:cNvSpPr>
          <p:nvPr>
            <p:ph type="body" sz="quarter" idx="22"/>
          </p:nvPr>
        </p:nvSpPr>
        <p:spPr bwMode="auto">
          <a:xfrm>
            <a:off x="832162" y="4732585"/>
            <a:ext cx="3530468" cy="739384"/>
          </a:xfrm>
        </p:spPr>
        <p:txBody>
          <a:bodyPr anchor="b"/>
          <a:lstStyle>
            <a:lvl1pPr marL="0" indent="0" algn="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r">
              <a:lnSpc>
                <a:spcPct val="100000"/>
              </a:lnSpc>
              <a:defRPr sz="1800" b="1">
                <a:latin typeface="+mj-lt"/>
              </a:defRPr>
            </a:lvl2pPr>
            <a:lvl3pPr algn="r">
              <a:lnSpc>
                <a:spcPct val="100000"/>
              </a:lnSpc>
              <a:defRPr sz="1800" b="1">
                <a:latin typeface="+mj-lt"/>
              </a:defRPr>
            </a:lvl3pPr>
            <a:lvl4pPr algn="r">
              <a:lnSpc>
                <a:spcPct val="100000"/>
              </a:lnSpc>
              <a:defRPr sz="1800" b="1">
                <a:latin typeface="+mj-lt"/>
              </a:defRPr>
            </a:lvl4pPr>
            <a:lvl5pPr algn="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8" name="Text Placeholder 10"/>
          <p:cNvSpPr>
            <a:spLocks noGrp="1"/>
          </p:cNvSpPr>
          <p:nvPr>
            <p:ph type="body" sz="quarter" idx="21"/>
          </p:nvPr>
        </p:nvSpPr>
        <p:spPr bwMode="auto">
          <a:xfrm>
            <a:off x="832164" y="5507056"/>
            <a:ext cx="3530466" cy="559032"/>
          </a:xfrm>
        </p:spPr>
        <p:txBody>
          <a:bodyPr anchor="t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3" name="Rectangle 89"/>
          <p:cNvSpPr>
            <a:spLocks noChangeArrowheads="1"/>
          </p:cNvSpPr>
          <p:nvPr userDrawn="1"/>
        </p:nvSpPr>
        <p:spPr bwMode="auto">
          <a:xfrm>
            <a:off x="7181831" y="5249415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7181203" y="5245581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04</a:t>
            </a:r>
            <a:endParaRPr lang="zh-CN"/>
          </a:p>
        </p:txBody>
      </p:sp>
      <p:sp>
        <p:nvSpPr>
          <p:cNvPr id="51" name="Text Placeholder 10"/>
          <p:cNvSpPr>
            <a:spLocks noGrp="1"/>
          </p:cNvSpPr>
          <p:nvPr>
            <p:ph type="body" sz="quarter" idx="24"/>
          </p:nvPr>
        </p:nvSpPr>
        <p:spPr bwMode="auto">
          <a:xfrm>
            <a:off x="7817532" y="4732585"/>
            <a:ext cx="3530468" cy="73938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0" name="Text Placeholder 10"/>
          <p:cNvSpPr>
            <a:spLocks noGrp="1"/>
          </p:cNvSpPr>
          <p:nvPr>
            <p:ph type="body" sz="quarter" idx="23"/>
          </p:nvPr>
        </p:nvSpPr>
        <p:spPr bwMode="auto">
          <a:xfrm>
            <a:off x="7817534" y="5507056"/>
            <a:ext cx="3530466" cy="55903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2" name="Rectangle 81"/>
          <p:cNvSpPr>
            <a:spLocks noChangeArrowheads="1"/>
          </p:cNvSpPr>
          <p:nvPr userDrawn="1"/>
        </p:nvSpPr>
        <p:spPr bwMode="auto">
          <a:xfrm>
            <a:off x="7181831" y="3924200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7181203" y="3922160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05</a:t>
            </a:r>
            <a:endParaRPr lang="zh-CN"/>
          </a:p>
        </p:txBody>
      </p:sp>
      <p:sp>
        <p:nvSpPr>
          <p:cNvPr id="46" name="Text Placeholder 10"/>
          <p:cNvSpPr>
            <a:spLocks noGrp="1"/>
          </p:cNvSpPr>
          <p:nvPr>
            <p:ph type="body" sz="quarter" idx="20"/>
          </p:nvPr>
        </p:nvSpPr>
        <p:spPr bwMode="auto">
          <a:xfrm>
            <a:off x="7817532" y="3407356"/>
            <a:ext cx="3530468" cy="73938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9"/>
          </p:nvPr>
        </p:nvSpPr>
        <p:spPr bwMode="auto">
          <a:xfrm>
            <a:off x="7817534" y="4181827"/>
            <a:ext cx="3530466" cy="55903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1" name="Rectangle 56"/>
          <p:cNvSpPr>
            <a:spLocks noChangeArrowheads="1"/>
          </p:cNvSpPr>
          <p:nvPr userDrawn="1"/>
        </p:nvSpPr>
        <p:spPr bwMode="auto">
          <a:xfrm>
            <a:off x="7181831" y="2599076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8" hasCustomPrompt="1"/>
          </p:nvPr>
        </p:nvSpPr>
        <p:spPr bwMode="auto">
          <a:xfrm>
            <a:off x="7181203" y="2598738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06</a:t>
            </a:r>
            <a:endParaRPr lang="zh-CN"/>
          </a:p>
        </p:txBody>
      </p:sp>
      <p:sp>
        <p:nvSpPr>
          <p:cNvPr id="41" name="Text Placeholder 10"/>
          <p:cNvSpPr>
            <a:spLocks noGrp="1"/>
          </p:cNvSpPr>
          <p:nvPr>
            <p:ph type="body" sz="quarter" idx="16"/>
          </p:nvPr>
        </p:nvSpPr>
        <p:spPr bwMode="auto">
          <a:xfrm>
            <a:off x="7818160" y="2076889"/>
            <a:ext cx="3530468" cy="739384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0" name="Text Placeholder 10"/>
          <p:cNvSpPr>
            <a:spLocks noGrp="1"/>
          </p:cNvSpPr>
          <p:nvPr>
            <p:ph type="body" sz="quarter" idx="15"/>
          </p:nvPr>
        </p:nvSpPr>
        <p:spPr bwMode="auto">
          <a:xfrm>
            <a:off x="7818162" y="2851360"/>
            <a:ext cx="3530466" cy="55903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71340AFC-F598-4169-AEA9-FECEAAD9D323}" type="datetime1">
              <a:rPr lang="ru-RU"/>
              <a:t/>
            </a:fld>
            <a:endParaRPr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sp>
        <p:nvSpPr>
          <p:cNvPr id="24" name="Oval 14"/>
          <p:cNvSpPr/>
          <p:nvPr userDrawn="1"/>
        </p:nvSpPr>
        <p:spPr bwMode="auto">
          <a:xfrm>
            <a:off x="5096307" y="2769072"/>
            <a:ext cx="128008" cy="12800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/>
          </a:p>
        </p:txBody>
      </p:sp>
      <p:sp>
        <p:nvSpPr>
          <p:cNvPr id="25" name="Oval 42"/>
          <p:cNvSpPr/>
          <p:nvPr userDrawn="1"/>
        </p:nvSpPr>
        <p:spPr bwMode="auto">
          <a:xfrm>
            <a:off x="5096307" y="4094196"/>
            <a:ext cx="128008" cy="12800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/>
          </a:p>
        </p:txBody>
      </p:sp>
      <p:sp>
        <p:nvSpPr>
          <p:cNvPr id="26" name="Oval 50"/>
          <p:cNvSpPr/>
          <p:nvPr userDrawn="1"/>
        </p:nvSpPr>
        <p:spPr bwMode="auto">
          <a:xfrm>
            <a:off x="5142873" y="5419411"/>
            <a:ext cx="128008" cy="12800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/>
          </a:p>
        </p:txBody>
      </p:sp>
      <p:sp>
        <p:nvSpPr>
          <p:cNvPr id="27" name="Oval 58"/>
          <p:cNvSpPr/>
          <p:nvPr userDrawn="1"/>
        </p:nvSpPr>
        <p:spPr bwMode="auto">
          <a:xfrm flipH="1">
            <a:off x="6926073" y="2769072"/>
            <a:ext cx="128008" cy="12800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/>
          </a:p>
        </p:txBody>
      </p:sp>
      <p:sp>
        <p:nvSpPr>
          <p:cNvPr id="28" name="Oval 83"/>
          <p:cNvSpPr/>
          <p:nvPr userDrawn="1"/>
        </p:nvSpPr>
        <p:spPr bwMode="auto">
          <a:xfrm flipH="1">
            <a:off x="6926073" y="4094196"/>
            <a:ext cx="128008" cy="12800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/>
          </a:p>
        </p:txBody>
      </p:sp>
      <p:sp>
        <p:nvSpPr>
          <p:cNvPr id="29" name="Oval 91"/>
          <p:cNvSpPr/>
          <p:nvPr userDrawn="1"/>
        </p:nvSpPr>
        <p:spPr bwMode="auto">
          <a:xfrm flipH="1">
            <a:off x="6879507" y="5419411"/>
            <a:ext cx="128008" cy="128008"/>
          </a:xfrm>
          <a:prstGeom prst="ellipse">
            <a:avLst/>
          </a:prstGeom>
          <a:solidFill>
            <a:schemeClr val="tx1"/>
          </a:solidFill>
          <a:ln w="254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/>
          </a:p>
        </p:txBody>
      </p:sp>
      <p:sp>
        <p:nvSpPr>
          <p:cNvPr id="30" name="Freeform: Shape 8"/>
          <p:cNvSpPr/>
          <p:nvPr userDrawn="1"/>
        </p:nvSpPr>
        <p:spPr bwMode="auto">
          <a:xfrm flipV="1">
            <a:off x="5160311" y="2094269"/>
            <a:ext cx="1831860" cy="3988301"/>
          </a:xfrm>
          <a:custGeom>
            <a:avLst/>
            <a:gdLst>
              <a:gd name="connsiteX0" fmla="*/ 1134319 w 2268638"/>
              <a:gd name="connsiteY0" fmla="*/ 0 h 5034987"/>
              <a:gd name="connsiteX1" fmla="*/ 2268638 w 2268638"/>
              <a:gd name="connsiteY1" fmla="*/ 1134319 h 5034987"/>
              <a:gd name="connsiteX2" fmla="*/ 2268637 w 2268638"/>
              <a:gd name="connsiteY2" fmla="*/ 5034987 h 5034987"/>
              <a:gd name="connsiteX3" fmla="*/ 0 w 2268638"/>
              <a:gd name="connsiteY3" fmla="*/ 5034987 h 5034987"/>
              <a:gd name="connsiteX4" fmla="*/ 0 w 2268638"/>
              <a:gd name="connsiteY4" fmla="*/ 1134319 h 5034987"/>
              <a:gd name="connsiteX5" fmla="*/ 1134319 w 2268638"/>
              <a:gd name="connsiteY5" fmla="*/ 0 h 5034987"/>
              <a:gd name="connsiteX0" fmla="*/ 1134319 w 2268638"/>
              <a:gd name="connsiteY0" fmla="*/ 0 h 5034987"/>
              <a:gd name="connsiteX1" fmla="*/ 2268638 w 2268638"/>
              <a:gd name="connsiteY1" fmla="*/ 1134319 h 5034987"/>
              <a:gd name="connsiteX2" fmla="*/ 2268637 w 2268638"/>
              <a:gd name="connsiteY2" fmla="*/ 5034987 h 5034987"/>
              <a:gd name="connsiteX3" fmla="*/ 486137 w 2268638"/>
              <a:gd name="connsiteY3" fmla="*/ 5023412 h 5034987"/>
              <a:gd name="connsiteX4" fmla="*/ 0 w 2268638"/>
              <a:gd name="connsiteY4" fmla="*/ 5034987 h 5034987"/>
              <a:gd name="connsiteX5" fmla="*/ 0 w 2268638"/>
              <a:gd name="connsiteY5" fmla="*/ 1134319 h 5034987"/>
              <a:gd name="connsiteX6" fmla="*/ 1134319 w 2268638"/>
              <a:gd name="connsiteY6" fmla="*/ 0 h 5034987"/>
              <a:gd name="connsiteX0" fmla="*/ 486137 w 2268638"/>
              <a:gd name="connsiteY0" fmla="*/ 5023412 h 5114852"/>
              <a:gd name="connsiteX1" fmla="*/ 0 w 2268638"/>
              <a:gd name="connsiteY1" fmla="*/ 5034987 h 5114852"/>
              <a:gd name="connsiteX2" fmla="*/ 0 w 2268638"/>
              <a:gd name="connsiteY2" fmla="*/ 1134319 h 5114852"/>
              <a:gd name="connsiteX3" fmla="*/ 1134319 w 2268638"/>
              <a:gd name="connsiteY3" fmla="*/ 0 h 5114852"/>
              <a:gd name="connsiteX4" fmla="*/ 2268638 w 2268638"/>
              <a:gd name="connsiteY4" fmla="*/ 1134319 h 5114852"/>
              <a:gd name="connsiteX5" fmla="*/ 2268637 w 2268638"/>
              <a:gd name="connsiteY5" fmla="*/ 5034987 h 5114852"/>
              <a:gd name="connsiteX6" fmla="*/ 577577 w 2268638"/>
              <a:gd name="connsiteY6" fmla="*/ 5114852 h 5114852"/>
              <a:gd name="connsiteX0" fmla="*/ 486137 w 2268638"/>
              <a:gd name="connsiteY0" fmla="*/ 5023412 h 5034987"/>
              <a:gd name="connsiteX1" fmla="*/ 0 w 2268638"/>
              <a:gd name="connsiteY1" fmla="*/ 5034987 h 5034987"/>
              <a:gd name="connsiteX2" fmla="*/ 0 w 2268638"/>
              <a:gd name="connsiteY2" fmla="*/ 1134319 h 5034987"/>
              <a:gd name="connsiteX3" fmla="*/ 1134319 w 2268638"/>
              <a:gd name="connsiteY3" fmla="*/ 0 h 5034987"/>
              <a:gd name="connsiteX4" fmla="*/ 2268638 w 2268638"/>
              <a:gd name="connsiteY4" fmla="*/ 1134319 h 5034987"/>
              <a:gd name="connsiteX5" fmla="*/ 2268637 w 2268638"/>
              <a:gd name="connsiteY5" fmla="*/ 5034987 h 5034987"/>
              <a:gd name="connsiteX0" fmla="*/ 0 w 2268638"/>
              <a:gd name="connsiteY0" fmla="*/ 5034987 h 5034987"/>
              <a:gd name="connsiteX1" fmla="*/ 0 w 2268638"/>
              <a:gd name="connsiteY1" fmla="*/ 1134319 h 5034987"/>
              <a:gd name="connsiteX2" fmla="*/ 1134319 w 2268638"/>
              <a:gd name="connsiteY2" fmla="*/ 0 h 5034987"/>
              <a:gd name="connsiteX3" fmla="*/ 2268638 w 2268638"/>
              <a:gd name="connsiteY3" fmla="*/ 1134319 h 5034987"/>
              <a:gd name="connsiteX4" fmla="*/ 2268637 w 2268638"/>
              <a:gd name="connsiteY4" fmla="*/ 5034987 h 503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8638" h="5034987" fill="norm" stroke="1" extrusionOk="0">
                <a:moveTo>
                  <a:pt x="0" y="5034987"/>
                </a:moveTo>
                <a:lnTo>
                  <a:pt x="0" y="1134319"/>
                </a:lnTo>
                <a:cubicBezTo>
                  <a:pt x="0" y="507852"/>
                  <a:pt x="507852" y="0"/>
                  <a:pt x="1134319" y="0"/>
                </a:cubicBezTo>
                <a:cubicBezTo>
                  <a:pt x="1760786" y="0"/>
                  <a:pt x="2268638" y="507852"/>
                  <a:pt x="2268638" y="1134319"/>
                </a:cubicBezTo>
                <a:cubicBezTo>
                  <a:pt x="2268638" y="2434542"/>
                  <a:pt x="2268637" y="3734764"/>
                  <a:pt x="2268637" y="5034987"/>
                </a:cubicBezTo>
              </a:path>
            </a:pathLst>
          </a:custGeom>
          <a:noFill/>
          <a:ln>
            <a:solidFill>
              <a:schemeClr val="tx1">
                <a:alpha val="40000"/>
              </a:schemeClr>
            </a:solidFill>
            <a:prstDash val="dash"/>
            <a:tailEnd type="arrow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/>
          </a:p>
        </p:txBody>
      </p:sp>
      <p:cxnSp>
        <p:nvCxnSpPr>
          <p:cNvPr id="34" name="Straight Connector 31"/>
          <p:cNvCxnSpPr>
            <a:cxnSpLocks/>
          </p:cNvCxnSpPr>
          <p:nvPr userDrawn="1"/>
        </p:nvCxnSpPr>
        <p:spPr bwMode="auto">
          <a:xfrm>
            <a:off x="-3209" y="6667495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2"/>
          <p:cNvCxnSpPr>
            <a:cxnSpLocks/>
          </p:cNvCxnSpPr>
          <p:nvPr userDrawn="1"/>
        </p:nvCxnSpPr>
        <p:spPr bwMode="auto">
          <a:xfrm>
            <a:off x="11963433" y="-5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and 4-item Lists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52013" y="835983"/>
            <a:ext cx="10504000" cy="1101394"/>
          </a:xfrm>
        </p:spPr>
        <p:txBody>
          <a:bodyPr anchor="b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21"/>
          </p:nvPr>
        </p:nvSpPr>
        <p:spPr bwMode="auto">
          <a:xfrm>
            <a:off x="1122685" y="240005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 fill="norm" stroke="1" extrusionOk="0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3"/>
          </p:nvPr>
        </p:nvSpPr>
        <p:spPr bwMode="auto">
          <a:xfrm>
            <a:off x="786250" y="4179296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4"/>
          </p:nvPr>
        </p:nvSpPr>
        <p:spPr bwMode="auto">
          <a:xfrm>
            <a:off x="786250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22"/>
          </p:nvPr>
        </p:nvSpPr>
        <p:spPr bwMode="auto">
          <a:xfrm>
            <a:off x="5254401" y="233510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 fill="norm" stroke="1" extrusionOk="0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5"/>
          </p:nvPr>
        </p:nvSpPr>
        <p:spPr bwMode="auto">
          <a:xfrm>
            <a:off x="4906293" y="4176374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6"/>
          </p:nvPr>
        </p:nvSpPr>
        <p:spPr bwMode="auto">
          <a:xfrm>
            <a:off x="4917966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24"/>
          </p:nvPr>
        </p:nvSpPr>
        <p:spPr bwMode="auto">
          <a:xfrm>
            <a:off x="9388473" y="240005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 fill="norm" stroke="1" extrusionOk="0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9"/>
          </p:nvPr>
        </p:nvSpPr>
        <p:spPr bwMode="auto">
          <a:xfrm>
            <a:off x="9071564" y="4179296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0"/>
          </p:nvPr>
        </p:nvSpPr>
        <p:spPr bwMode="auto">
          <a:xfrm>
            <a:off x="9071564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</a:t>
            </a:r>
            <a:r>
              <a:rPr lang="en-US"/>
              <a:t>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16391FF2-16F6-43AB-AFE9-8187048F09C4}" type="datetime1">
              <a:rPr lang="ru-RU"/>
              <a:t/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8" name="Straight Connector 14"/>
          <p:cNvCxnSpPr>
            <a:cxnSpLocks/>
          </p:cNvCxnSpPr>
          <p:nvPr userDrawn="1"/>
        </p:nvCxnSpPr>
        <p:spPr bwMode="auto">
          <a:xfrm>
            <a:off x="3282042" y="2210847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6"/>
          <p:cNvCxnSpPr>
            <a:cxnSpLocks/>
          </p:cNvCxnSpPr>
          <p:nvPr userDrawn="1"/>
        </p:nvCxnSpPr>
        <p:spPr bwMode="auto">
          <a:xfrm>
            <a:off x="8801566" y="2210847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2"/>
          <p:cNvCxnSpPr>
            <a:cxnSpLocks/>
          </p:cNvCxnSpPr>
          <p:nvPr userDrawn="1"/>
        </p:nvCxnSpPr>
        <p:spPr bwMode="auto"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1"/>
          <p:cNvCxnSpPr>
            <a:cxnSpLocks/>
          </p:cNvCxnSpPr>
          <p:nvPr userDrawn="1"/>
        </p:nvCxnSpPr>
        <p:spPr bwMode="auto"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and 4-item Lists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4000" y="841447"/>
            <a:ext cx="10504000" cy="1101394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2"/>
          </p:nvPr>
        </p:nvSpPr>
        <p:spPr bwMode="auto">
          <a:xfrm>
            <a:off x="1179810" y="2486482"/>
            <a:ext cx="4338570" cy="739384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r">
              <a:lnSpc>
                <a:spcPct val="100000"/>
              </a:lnSpc>
              <a:defRPr sz="1800" b="1">
                <a:latin typeface="+mj-lt"/>
              </a:defRPr>
            </a:lvl2pPr>
            <a:lvl3pPr algn="r">
              <a:lnSpc>
                <a:spcPct val="100000"/>
              </a:lnSpc>
              <a:defRPr sz="1800" b="1">
                <a:latin typeface="+mj-lt"/>
              </a:defRPr>
            </a:lvl3pPr>
            <a:lvl4pPr algn="r">
              <a:lnSpc>
                <a:spcPct val="100000"/>
              </a:lnSpc>
              <a:defRPr sz="1800" b="1">
                <a:latin typeface="+mj-lt"/>
              </a:defRPr>
            </a:lvl4pPr>
            <a:lvl5pPr algn="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1"/>
          </p:nvPr>
        </p:nvSpPr>
        <p:spPr bwMode="auto">
          <a:xfrm>
            <a:off x="1179812" y="3237946"/>
            <a:ext cx="4338568" cy="806939"/>
          </a:xfrm>
        </p:spPr>
        <p:txBody>
          <a:bodyPr anchor="t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24"/>
          </p:nvPr>
        </p:nvSpPr>
        <p:spPr bwMode="auto">
          <a:xfrm>
            <a:off x="1179810" y="4181052"/>
            <a:ext cx="4338570" cy="739384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r">
              <a:lnSpc>
                <a:spcPct val="100000"/>
              </a:lnSpc>
              <a:defRPr sz="1800" b="1">
                <a:latin typeface="+mj-lt"/>
              </a:defRPr>
            </a:lvl2pPr>
            <a:lvl3pPr algn="r">
              <a:lnSpc>
                <a:spcPct val="100000"/>
              </a:lnSpc>
              <a:defRPr sz="1800" b="1">
                <a:latin typeface="+mj-lt"/>
              </a:defRPr>
            </a:lvl3pPr>
            <a:lvl4pPr algn="r">
              <a:lnSpc>
                <a:spcPct val="100000"/>
              </a:lnSpc>
              <a:defRPr sz="1800" b="1">
                <a:latin typeface="+mj-lt"/>
              </a:defRPr>
            </a:lvl4pPr>
            <a:lvl5pPr algn="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23"/>
          </p:nvPr>
        </p:nvSpPr>
        <p:spPr bwMode="auto">
          <a:xfrm>
            <a:off x="1179812" y="4932516"/>
            <a:ext cx="4338568" cy="806939"/>
          </a:xfrm>
        </p:spPr>
        <p:txBody>
          <a:bodyPr anchor="t"/>
          <a:lstStyle>
            <a:lvl1pPr marL="0" indent="0" algn="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6"/>
          </p:nvPr>
        </p:nvSpPr>
        <p:spPr bwMode="auto">
          <a:xfrm>
            <a:off x="6673618" y="2453583"/>
            <a:ext cx="4338570" cy="739384"/>
          </a:xfr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5"/>
          </p:nvPr>
        </p:nvSpPr>
        <p:spPr bwMode="auto">
          <a:xfrm>
            <a:off x="6673618" y="3205047"/>
            <a:ext cx="4338568" cy="80693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8"/>
          </p:nvPr>
        </p:nvSpPr>
        <p:spPr bwMode="auto">
          <a:xfrm>
            <a:off x="6673618" y="4148153"/>
            <a:ext cx="4338570" cy="739384"/>
          </a:xfr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27"/>
          </p:nvPr>
        </p:nvSpPr>
        <p:spPr bwMode="auto">
          <a:xfrm>
            <a:off x="6673618" y="4899616"/>
            <a:ext cx="4338568" cy="806939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C4E11DE8-A443-4565-98F1-C0AEDE6A7880}" type="datetime1">
              <a:rPr lang="ru-RU"/>
              <a:t/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34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2"/>
          <p:cNvCxnSpPr>
            <a:cxnSpLocks/>
          </p:cNvCxnSpPr>
          <p:nvPr userDrawn="1"/>
        </p:nvCxnSpPr>
        <p:spPr bwMode="auto"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1"/>
          <p:cNvCxnSpPr>
            <a:cxnSpLocks/>
          </p:cNvCxnSpPr>
          <p:nvPr userDrawn="1"/>
        </p:nvCxnSpPr>
        <p:spPr bwMode="auto"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 userDrawn="1"/>
        </p:nvCxnSpPr>
        <p:spPr bwMode="auto">
          <a:xfrm>
            <a:off x="1568068" y="4071130"/>
            <a:ext cx="905586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 userDrawn="1"/>
        </p:nvCxnSpPr>
        <p:spPr bwMode="auto">
          <a:xfrm flipV="1">
            <a:off x="6096000" y="2598756"/>
            <a:ext cx="0" cy="3272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and 4-item Lists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4697048" y="2586118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7" name="Rectangle 40"/>
          <p:cNvSpPr>
            <a:spLocks noChangeArrowheads="1"/>
          </p:cNvSpPr>
          <p:nvPr userDrawn="1"/>
        </p:nvSpPr>
        <p:spPr bwMode="auto">
          <a:xfrm>
            <a:off x="4697048" y="3548489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8" name="Rectangle 48"/>
          <p:cNvSpPr>
            <a:spLocks noChangeArrowheads="1"/>
          </p:cNvSpPr>
          <p:nvPr userDrawn="1"/>
        </p:nvSpPr>
        <p:spPr bwMode="auto">
          <a:xfrm>
            <a:off x="4697048" y="4504513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9" name="Rectangle 89"/>
          <p:cNvSpPr>
            <a:spLocks noChangeArrowheads="1"/>
          </p:cNvSpPr>
          <p:nvPr userDrawn="1"/>
        </p:nvSpPr>
        <p:spPr bwMode="auto">
          <a:xfrm>
            <a:off x="4699626" y="5763087"/>
            <a:ext cx="462923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697048" y="481646"/>
            <a:ext cx="7016816" cy="1642534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9"/>
          </p:nvPr>
        </p:nvSpPr>
        <p:spPr bwMode="auto">
          <a:xfrm>
            <a:off x="974559" y="1660358"/>
            <a:ext cx="3284621" cy="4393308"/>
          </a:xfrm>
          <a:custGeom>
            <a:avLst/>
            <a:gdLst>
              <a:gd name="connsiteX0" fmla="*/ 0 w 3284621"/>
              <a:gd name="connsiteY0" fmla="*/ 0 h 4393308"/>
              <a:gd name="connsiteX1" fmla="*/ 3284621 w 3284621"/>
              <a:gd name="connsiteY1" fmla="*/ 0 h 4393308"/>
              <a:gd name="connsiteX2" fmla="*/ 3284621 w 3284621"/>
              <a:gd name="connsiteY2" fmla="*/ 3448155 h 4393308"/>
              <a:gd name="connsiteX3" fmla="*/ 2529949 w 3284621"/>
              <a:gd name="connsiteY3" fmla="*/ 4374107 h 4393308"/>
              <a:gd name="connsiteX4" fmla="*/ 2339477 w 3284621"/>
              <a:gd name="connsiteY4" fmla="*/ 4393308 h 4393308"/>
              <a:gd name="connsiteX5" fmla="*/ 0 w 3284621"/>
              <a:gd name="connsiteY5" fmla="*/ 4393308 h 439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4621" h="4393308" fill="norm" stroke="1" extrusionOk="0">
                <a:moveTo>
                  <a:pt x="0" y="0"/>
                </a:moveTo>
                <a:lnTo>
                  <a:pt x="3284621" y="0"/>
                </a:lnTo>
                <a:lnTo>
                  <a:pt x="3284621" y="3448155"/>
                </a:lnTo>
                <a:cubicBezTo>
                  <a:pt x="3284621" y="3904900"/>
                  <a:pt x="2960639" y="4285975"/>
                  <a:pt x="2529949" y="4374107"/>
                </a:cubicBezTo>
                <a:lnTo>
                  <a:pt x="2339477" y="4393308"/>
                </a:lnTo>
                <a:lnTo>
                  <a:pt x="0" y="43933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4699627" y="2583005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01</a:t>
            </a:r>
            <a:endParaRPr lang="zh-CN"/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22"/>
          </p:nvPr>
        </p:nvSpPr>
        <p:spPr bwMode="auto">
          <a:xfrm>
            <a:off x="5371558" y="2528003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/>
          </p:nvPr>
        </p:nvSpPr>
        <p:spPr bwMode="auto">
          <a:xfrm>
            <a:off x="5371557" y="2846802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4699627" y="3545436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02</a:t>
            </a:r>
            <a:endParaRPr lang="zh-CN"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4"/>
          </p:nvPr>
        </p:nvSpPr>
        <p:spPr bwMode="auto">
          <a:xfrm>
            <a:off x="5371558" y="3476717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3"/>
          </p:nvPr>
        </p:nvSpPr>
        <p:spPr bwMode="auto">
          <a:xfrm>
            <a:off x="5371557" y="3795516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699627" y="4507867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03</a:t>
            </a:r>
            <a:endParaRPr lang="zh-CN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26"/>
          </p:nvPr>
        </p:nvSpPr>
        <p:spPr bwMode="auto">
          <a:xfrm>
            <a:off x="5371558" y="4425427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25"/>
          </p:nvPr>
        </p:nvSpPr>
        <p:spPr bwMode="auto">
          <a:xfrm>
            <a:off x="5371557" y="4744226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4692420" y="5760347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04</a:t>
            </a:r>
            <a:endParaRPr lang="zh-CN"/>
          </a:p>
        </p:txBody>
      </p:sp>
      <p:sp>
        <p:nvSpPr>
          <p:cNvPr id="32" name="Text Placeholder 10"/>
          <p:cNvSpPr>
            <a:spLocks noGrp="1"/>
          </p:cNvSpPr>
          <p:nvPr>
            <p:ph type="body" sz="quarter" idx="28"/>
          </p:nvPr>
        </p:nvSpPr>
        <p:spPr bwMode="auto">
          <a:xfrm>
            <a:off x="5371558" y="5375724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27"/>
          </p:nvPr>
        </p:nvSpPr>
        <p:spPr bwMode="auto">
          <a:xfrm>
            <a:off x="5371557" y="5694523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6F8EB438-5270-4467-8BAB-4A7BBFFCFD8E}" type="datetime1">
              <a:rPr lang="ru-RU"/>
              <a:t/>
            </a:fld>
            <a:endParaRPr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408686" y="63498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7" name="Straight Connector 31"/>
          <p:cNvCxnSpPr>
            <a:cxnSpLocks/>
          </p:cNvCxnSpPr>
          <p:nvPr userDrawn="1"/>
        </p:nvCxnSpPr>
        <p:spPr bwMode="auto">
          <a:xfrm>
            <a:off x="0" y="677562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2"/>
          <p:cNvCxnSpPr>
            <a:cxnSpLocks/>
          </p:cNvCxnSpPr>
          <p:nvPr userDrawn="1"/>
        </p:nvCxnSpPr>
        <p:spPr bwMode="auto"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and 4-item Lists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91194" y="664753"/>
            <a:ext cx="10404806" cy="1336218"/>
          </a:xfrm>
        </p:spPr>
        <p:txBody>
          <a:bodyPr/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3" name="Text Placeholder 1"/>
          <p:cNvSpPr>
            <a:spLocks noGrp="1"/>
          </p:cNvSpPr>
          <p:nvPr>
            <p:ph type="body" sz="quarter" idx="22"/>
          </p:nvPr>
        </p:nvSpPr>
        <p:spPr bwMode="auto">
          <a:xfrm>
            <a:off x="938153" y="2421470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1"/>
          </p:nvPr>
        </p:nvSpPr>
        <p:spPr bwMode="auto">
          <a:xfrm>
            <a:off x="938153" y="3799384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4"/>
          </p:nvPr>
        </p:nvSpPr>
        <p:spPr bwMode="auto">
          <a:xfrm>
            <a:off x="3679357" y="2433696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3"/>
          </p:nvPr>
        </p:nvSpPr>
        <p:spPr bwMode="auto">
          <a:xfrm>
            <a:off x="3679357" y="3805737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endParaRPr lang="en-US"/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26"/>
          </p:nvPr>
        </p:nvSpPr>
        <p:spPr bwMode="auto">
          <a:xfrm>
            <a:off x="6421374" y="2433696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25"/>
          </p:nvPr>
        </p:nvSpPr>
        <p:spPr bwMode="auto">
          <a:xfrm>
            <a:off x="6421374" y="3799384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8"/>
          </p:nvPr>
        </p:nvSpPr>
        <p:spPr bwMode="auto">
          <a:xfrm>
            <a:off x="9163391" y="2433696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27"/>
          </p:nvPr>
        </p:nvSpPr>
        <p:spPr bwMode="auto">
          <a:xfrm>
            <a:off x="9163391" y="3799384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C6AAB85E-4CA8-4BD6-BE0D-F6484B72EFEF}" type="datetime1">
              <a:rPr lang="ru-RU"/>
              <a:t/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7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2"/>
          <p:cNvCxnSpPr>
            <a:cxnSpLocks/>
          </p:cNvCxnSpPr>
          <p:nvPr userDrawn="1"/>
        </p:nvCxnSpPr>
        <p:spPr bwMode="auto"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1"/>
          <p:cNvCxnSpPr>
            <a:cxnSpLocks/>
          </p:cNvCxnSpPr>
          <p:nvPr userDrawn="1"/>
        </p:nvCxnSpPr>
        <p:spPr bwMode="auto"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4"/>
          <p:cNvCxnSpPr>
            <a:cxnSpLocks/>
          </p:cNvCxnSpPr>
          <p:nvPr userDrawn="1"/>
        </p:nvCxnSpPr>
        <p:spPr bwMode="auto">
          <a:xfrm>
            <a:off x="3377173" y="2421470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15"/>
          <p:cNvCxnSpPr>
            <a:cxnSpLocks/>
          </p:cNvCxnSpPr>
          <p:nvPr userDrawn="1"/>
        </p:nvCxnSpPr>
        <p:spPr bwMode="auto">
          <a:xfrm>
            <a:off x="6119191" y="2421470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16"/>
          <p:cNvCxnSpPr>
            <a:cxnSpLocks/>
          </p:cNvCxnSpPr>
          <p:nvPr userDrawn="1"/>
        </p:nvCxnSpPr>
        <p:spPr bwMode="auto">
          <a:xfrm>
            <a:off x="8861209" y="2421470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and 3-item Lis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Rectangle 18"/>
          <p:cNvSpPr>
            <a:spLocks noChangeArrowheads="1"/>
          </p:cNvSpPr>
          <p:nvPr userDrawn="1"/>
        </p:nvSpPr>
        <p:spPr bwMode="auto">
          <a:xfrm>
            <a:off x="4768597" y="3177257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0" name="Rectangle 40"/>
          <p:cNvSpPr>
            <a:spLocks noChangeArrowheads="1"/>
          </p:cNvSpPr>
          <p:nvPr userDrawn="1"/>
        </p:nvSpPr>
        <p:spPr bwMode="auto">
          <a:xfrm>
            <a:off x="4733953" y="4627511"/>
            <a:ext cx="468000" cy="43728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697048" y="481646"/>
            <a:ext cx="7016816" cy="1642534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7"/>
          </p:nvPr>
        </p:nvSpPr>
        <p:spPr bwMode="auto">
          <a:xfrm>
            <a:off x="0" y="0"/>
            <a:ext cx="4210774" cy="6858000"/>
          </a:xfrm>
          <a:custGeom>
            <a:avLst/>
            <a:gdLst>
              <a:gd name="connsiteX0" fmla="*/ 0 w 4210774"/>
              <a:gd name="connsiteY0" fmla="*/ 0 h 6858000"/>
              <a:gd name="connsiteX1" fmla="*/ 660400 w 4210774"/>
              <a:gd name="connsiteY1" fmla="*/ 0 h 6858000"/>
              <a:gd name="connsiteX2" fmla="*/ 1028700 w 4210774"/>
              <a:gd name="connsiteY2" fmla="*/ 0 h 6858000"/>
              <a:gd name="connsiteX3" fmla="*/ 3466332 w 4210774"/>
              <a:gd name="connsiteY3" fmla="*/ 0 h 6858000"/>
              <a:gd name="connsiteX4" fmla="*/ 4210774 w 4210774"/>
              <a:gd name="connsiteY4" fmla="*/ 744442 h 6858000"/>
              <a:gd name="connsiteX5" fmla="*/ 4210774 w 4210774"/>
              <a:gd name="connsiteY5" fmla="*/ 6858000 h 6858000"/>
              <a:gd name="connsiteX6" fmla="*/ 1028700 w 4210774"/>
              <a:gd name="connsiteY6" fmla="*/ 6858000 h 6858000"/>
              <a:gd name="connsiteX7" fmla="*/ 660400 w 4210774"/>
              <a:gd name="connsiteY7" fmla="*/ 6858000 h 6858000"/>
              <a:gd name="connsiteX8" fmla="*/ 0 w 4210774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0774" h="6858000" fill="norm" stroke="1" extrusionOk="0">
                <a:moveTo>
                  <a:pt x="0" y="0"/>
                </a:moveTo>
                <a:lnTo>
                  <a:pt x="660400" y="0"/>
                </a:lnTo>
                <a:lnTo>
                  <a:pt x="1028700" y="0"/>
                </a:lnTo>
                <a:lnTo>
                  <a:pt x="3466332" y="0"/>
                </a:lnTo>
                <a:cubicBezTo>
                  <a:pt x="3877476" y="0"/>
                  <a:pt x="4210774" y="333298"/>
                  <a:pt x="4210774" y="744442"/>
                </a:cubicBezTo>
                <a:lnTo>
                  <a:pt x="4210774" y="6858000"/>
                </a:lnTo>
                <a:lnTo>
                  <a:pt x="1028700" y="6858000"/>
                </a:lnTo>
                <a:lnTo>
                  <a:pt x="660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4773755" y="3164062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01</a:t>
            </a:r>
            <a:endParaRPr lang="zh-CN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2"/>
          </p:nvPr>
        </p:nvSpPr>
        <p:spPr bwMode="auto">
          <a:xfrm>
            <a:off x="5371558" y="2826851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1"/>
          </p:nvPr>
        </p:nvSpPr>
        <p:spPr bwMode="auto">
          <a:xfrm>
            <a:off x="5371557" y="3145650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4749447" y="4627511"/>
            <a:ext cx="462842" cy="441289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02</a:t>
            </a:r>
            <a:endParaRPr lang="zh-CN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4"/>
          </p:nvPr>
        </p:nvSpPr>
        <p:spPr bwMode="auto">
          <a:xfrm>
            <a:off x="5371555" y="4103192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3"/>
          </p:nvPr>
        </p:nvSpPr>
        <p:spPr bwMode="auto">
          <a:xfrm>
            <a:off x="5371554" y="4434691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1298A372-CCF0-4518-AA1D-C2E670C4C6B2}" type="datetime1">
              <a:rPr lang="ru-RU"/>
              <a:t/>
            </a:fld>
            <a:endParaRPr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3" name="Straight Connector 32"/>
          <p:cNvCxnSpPr>
            <a:cxnSpLocks/>
          </p:cNvCxnSpPr>
          <p:nvPr userDrawn="1"/>
        </p:nvCxnSpPr>
        <p:spPr bwMode="auto">
          <a:xfrm>
            <a:off x="12000626" y="8950"/>
            <a:ext cx="0" cy="6849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1"/>
          <p:cNvCxnSpPr>
            <a:cxnSpLocks/>
          </p:cNvCxnSpPr>
          <p:nvPr userDrawn="1"/>
        </p:nvCxnSpPr>
        <p:spPr bwMode="auto">
          <a:xfrm flipH="1">
            <a:off x="0" y="16346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A6389CA7-61A9-416E-9699-08E3C4E7FA24}" type="datetime1">
              <a:rPr lang="ru-RU"/>
              <a:t/>
            </a:fld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4000" y="831919"/>
            <a:ext cx="3595634" cy="1757505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44000" y="2724911"/>
            <a:ext cx="3595634" cy="330116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4907742" y="831919"/>
            <a:ext cx="6440258" cy="519416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100"/>
            </a:lvl3pPr>
            <a:lvl4pPr marL="1371600" indent="0">
              <a:buNone/>
              <a:defRPr sz="1050"/>
            </a:lvl4pPr>
            <a:lvl5pPr marL="1828800" indent="0">
              <a:buNone/>
              <a:defRPr sz="105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51722602-D64E-4EE9-9312-CA8F44EEB95B}" type="datetime1">
              <a:rPr lang="ru-RU"/>
              <a:t/>
            </a:fld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6" name="Straight Connector 31"/>
          <p:cNvCxnSpPr>
            <a:cxnSpLocks/>
          </p:cNvCxnSpPr>
          <p:nvPr userDrawn="1"/>
        </p:nvCxnSpPr>
        <p:spPr bwMode="auto">
          <a:xfrm>
            <a:off x="-1" y="6667500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2"/>
          <p:cNvCxnSpPr>
            <a:cxnSpLocks/>
          </p:cNvCxnSpPr>
          <p:nvPr userDrawn="1"/>
        </p:nvCxnSpPr>
        <p:spPr bwMode="auto">
          <a:xfrm>
            <a:off x="185319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4000" y="831919"/>
            <a:ext cx="3595634" cy="2212313"/>
          </a:xfrm>
        </p:spPr>
        <p:txBody>
          <a:bodyPr anchor="t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49024" y="3260034"/>
            <a:ext cx="3585586" cy="276604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063319" y="831919"/>
            <a:ext cx="6284681" cy="51941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en-US"/>
              <a:t>Click icon to add picture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6A9747E1-0214-4484-A535-4AAE8F008245}" type="datetime1">
              <a:rPr lang="ru-RU"/>
              <a:t/>
            </a:fld>
            <a:endParaRPr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6" name="Straight Connector 31"/>
          <p:cNvCxnSpPr>
            <a:cxnSpLocks/>
          </p:cNvCxnSpPr>
          <p:nvPr userDrawn="1"/>
        </p:nvCxnSpPr>
        <p:spPr bwMode="auto">
          <a:xfrm>
            <a:off x="-1" y="6667500"/>
            <a:ext cx="121920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2"/>
          <p:cNvCxnSpPr>
            <a:cxnSpLocks/>
          </p:cNvCxnSpPr>
          <p:nvPr userDrawn="1"/>
        </p:nvCxnSpPr>
        <p:spPr bwMode="auto">
          <a:xfrm>
            <a:off x="185319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Photo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55431" y="190500"/>
            <a:ext cx="5777442" cy="3960876"/>
          </a:xfrm>
        </p:spPr>
        <p:txBody>
          <a:bodyPr anchor="b"/>
          <a:lstStyle>
            <a:lvl1pPr algn="l">
              <a:spcBef>
                <a:spcPts val="0"/>
              </a:spcBef>
              <a:defRPr sz="5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 bwMode="auto">
          <a:xfrm>
            <a:off x="655431" y="4253117"/>
            <a:ext cx="5779314" cy="1174224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 bwMode="auto">
          <a:xfrm>
            <a:off x="655431" y="5739518"/>
            <a:ext cx="1738083" cy="274320"/>
          </a:xfrm>
        </p:spPr>
        <p:txBody>
          <a:bodyPr lIns="36000" tIns="36000" rIns="36000" bIns="3600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GB" sz="1600"/>
              <a:t>Presenter Name</a:t>
            </a:r>
            <a:endParaRPr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23"/>
          </p:nvPr>
        </p:nvSpPr>
        <p:spPr bwMode="auto">
          <a:xfrm>
            <a:off x="6512653" y="0"/>
            <a:ext cx="5679347" cy="6875770"/>
          </a:xfrm>
          <a:custGeom>
            <a:avLst/>
            <a:gdLst>
              <a:gd name="connsiteX0" fmla="*/ 2855788 w 5679347"/>
              <a:gd name="connsiteY0" fmla="*/ 3447486 h 6875770"/>
              <a:gd name="connsiteX1" fmla="*/ 4251452 w 5679347"/>
              <a:gd name="connsiteY1" fmla="*/ 3447486 h 6875770"/>
              <a:gd name="connsiteX2" fmla="*/ 4251452 w 5679347"/>
              <a:gd name="connsiteY2" fmla="*/ 6864339 h 6875770"/>
              <a:gd name="connsiteX3" fmla="*/ 2855788 w 5679347"/>
              <a:gd name="connsiteY3" fmla="*/ 6864339 h 6875770"/>
              <a:gd name="connsiteX4" fmla="*/ 1427894 w 5679347"/>
              <a:gd name="connsiteY4" fmla="*/ 3447486 h 6875770"/>
              <a:gd name="connsiteX5" fmla="*/ 2823558 w 5679347"/>
              <a:gd name="connsiteY5" fmla="*/ 3447486 h 6875770"/>
              <a:gd name="connsiteX6" fmla="*/ 2823558 w 5679347"/>
              <a:gd name="connsiteY6" fmla="*/ 6864339 h 6875770"/>
              <a:gd name="connsiteX7" fmla="*/ 1427894 w 5679347"/>
              <a:gd name="connsiteY7" fmla="*/ 6864339 h 6875770"/>
              <a:gd name="connsiteX8" fmla="*/ 4283683 w 5679347"/>
              <a:gd name="connsiteY8" fmla="*/ 1442090 h 6875770"/>
              <a:gd name="connsiteX9" fmla="*/ 5001917 w 5679347"/>
              <a:gd name="connsiteY9" fmla="*/ 1442090 h 6875770"/>
              <a:gd name="connsiteX10" fmla="*/ 5098111 w 5679347"/>
              <a:gd name="connsiteY10" fmla="*/ 1451787 h 6875770"/>
              <a:gd name="connsiteX11" fmla="*/ 5679347 w 5679347"/>
              <a:gd name="connsiteY11" fmla="*/ 2164940 h 6875770"/>
              <a:gd name="connsiteX12" fmla="*/ 5679347 w 5679347"/>
              <a:gd name="connsiteY12" fmla="*/ 6875770 h 6875770"/>
              <a:gd name="connsiteX13" fmla="*/ 4283683 w 5679347"/>
              <a:gd name="connsiteY13" fmla="*/ 6875770 h 6875770"/>
              <a:gd name="connsiteX14" fmla="*/ 2855788 w 5679347"/>
              <a:gd name="connsiteY14" fmla="*/ 0 h 6875770"/>
              <a:gd name="connsiteX15" fmla="*/ 4251452 w 5679347"/>
              <a:gd name="connsiteY15" fmla="*/ 0 h 6875770"/>
              <a:gd name="connsiteX16" fmla="*/ 4251452 w 5679347"/>
              <a:gd name="connsiteY16" fmla="*/ 3416853 h 6875770"/>
              <a:gd name="connsiteX17" fmla="*/ 2855788 w 5679347"/>
              <a:gd name="connsiteY17" fmla="*/ 3416853 h 6875770"/>
              <a:gd name="connsiteX18" fmla="*/ 1427894 w 5679347"/>
              <a:gd name="connsiteY18" fmla="*/ 0 h 6875770"/>
              <a:gd name="connsiteX19" fmla="*/ 2823558 w 5679347"/>
              <a:gd name="connsiteY19" fmla="*/ 0 h 6875770"/>
              <a:gd name="connsiteX20" fmla="*/ 2823558 w 5679347"/>
              <a:gd name="connsiteY20" fmla="*/ 3416853 h 6875770"/>
              <a:gd name="connsiteX21" fmla="*/ 1427894 w 5679347"/>
              <a:gd name="connsiteY21" fmla="*/ 3416853 h 6875770"/>
              <a:gd name="connsiteX22" fmla="*/ 0 w 5679347"/>
              <a:gd name="connsiteY22" fmla="*/ 0 h 6875770"/>
              <a:gd name="connsiteX23" fmla="*/ 1395664 w 5679347"/>
              <a:gd name="connsiteY23" fmla="*/ 0 h 6875770"/>
              <a:gd name="connsiteX24" fmla="*/ 1395664 w 5679347"/>
              <a:gd name="connsiteY24" fmla="*/ 5433680 h 6875770"/>
              <a:gd name="connsiteX25" fmla="*/ 727933 w 5679347"/>
              <a:gd name="connsiteY25" fmla="*/ 5433680 h 6875770"/>
              <a:gd name="connsiteX26" fmla="*/ 581236 w 5679347"/>
              <a:gd name="connsiteY26" fmla="*/ 5418892 h 6875770"/>
              <a:gd name="connsiteX27" fmla="*/ 0 w 5679347"/>
              <a:gd name="connsiteY27" fmla="*/ 4705739 h 687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679347" h="6875770" fill="norm" stroke="1" extrusionOk="0">
                <a:moveTo>
                  <a:pt x="2855788" y="3447486"/>
                </a:moveTo>
                <a:lnTo>
                  <a:pt x="4251452" y="3447486"/>
                </a:lnTo>
                <a:lnTo>
                  <a:pt x="4251452" y="6864339"/>
                </a:lnTo>
                <a:lnTo>
                  <a:pt x="2855788" y="6864339"/>
                </a:lnTo>
                <a:close/>
                <a:moveTo>
                  <a:pt x="1427894" y="3447486"/>
                </a:moveTo>
                <a:lnTo>
                  <a:pt x="2823558" y="3447486"/>
                </a:lnTo>
                <a:lnTo>
                  <a:pt x="2823558" y="6864339"/>
                </a:lnTo>
                <a:lnTo>
                  <a:pt x="1427894" y="6864339"/>
                </a:lnTo>
                <a:close/>
                <a:moveTo>
                  <a:pt x="4283683" y="1442090"/>
                </a:moveTo>
                <a:lnTo>
                  <a:pt x="5001917" y="1442090"/>
                </a:lnTo>
                <a:lnTo>
                  <a:pt x="5098111" y="1451787"/>
                </a:lnTo>
                <a:cubicBezTo>
                  <a:pt x="5429822" y="1519665"/>
                  <a:pt x="5679347" y="1813163"/>
                  <a:pt x="5679347" y="2164940"/>
                </a:cubicBezTo>
                <a:lnTo>
                  <a:pt x="5679347" y="6875770"/>
                </a:lnTo>
                <a:lnTo>
                  <a:pt x="4283683" y="6875770"/>
                </a:lnTo>
                <a:close/>
                <a:moveTo>
                  <a:pt x="2855788" y="0"/>
                </a:moveTo>
                <a:lnTo>
                  <a:pt x="4251452" y="0"/>
                </a:lnTo>
                <a:lnTo>
                  <a:pt x="4251452" y="3416853"/>
                </a:lnTo>
                <a:lnTo>
                  <a:pt x="2855788" y="3416853"/>
                </a:lnTo>
                <a:close/>
                <a:moveTo>
                  <a:pt x="1427894" y="0"/>
                </a:moveTo>
                <a:lnTo>
                  <a:pt x="2823558" y="0"/>
                </a:lnTo>
                <a:lnTo>
                  <a:pt x="2823558" y="3416853"/>
                </a:lnTo>
                <a:lnTo>
                  <a:pt x="1427894" y="3416853"/>
                </a:lnTo>
                <a:close/>
                <a:moveTo>
                  <a:pt x="0" y="0"/>
                </a:moveTo>
                <a:lnTo>
                  <a:pt x="1395664" y="0"/>
                </a:lnTo>
                <a:lnTo>
                  <a:pt x="1395664" y="5433680"/>
                </a:lnTo>
                <a:lnTo>
                  <a:pt x="727933" y="5433680"/>
                </a:lnTo>
                <a:lnTo>
                  <a:pt x="581236" y="5418892"/>
                </a:lnTo>
                <a:cubicBezTo>
                  <a:pt x="249526" y="5351014"/>
                  <a:pt x="0" y="5057516"/>
                  <a:pt x="0" y="470573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C65B9914-EA17-45ED-AA21-4AB9493AB047}" type="datetime1">
              <a:rPr lang="ru-RU"/>
              <a:t/>
            </a:fld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clusion">
    <p:bg>
      <p:bgPr shadeToTitle="0">
        <a:solidFill>
          <a:schemeClr val="bg2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7175" y="831919"/>
            <a:ext cx="7342307" cy="1791217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 bwMode="auto">
          <a:xfrm>
            <a:off x="860427" y="3280496"/>
            <a:ext cx="10504000" cy="2743200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BF2944C9-13DB-4D5B-BD95-B338F37B2B87}" type="datetime1">
              <a:rPr lang="ru-RU"/>
              <a:t/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5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Conclusion 2">
    <p:bg>
      <p:bgPr shadeToTitle="0">
        <a:solidFill>
          <a:schemeClr val="bg2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44000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 bwMode="auto">
          <a:xfrm>
            <a:off x="844128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228600" indent="0">
              <a:buNone/>
              <a:defRPr sz="1200">
                <a:solidFill>
                  <a:schemeClr val="tx1"/>
                </a:solidFill>
              </a:defRPr>
            </a:lvl2pPr>
            <a:lvl3pPr marL="457200" indent="0">
              <a:buNone/>
              <a:defRPr sz="1100">
                <a:solidFill>
                  <a:schemeClr val="tx1"/>
                </a:solidFill>
              </a:defRPr>
            </a:lvl3pPr>
            <a:lvl4pPr marL="685800" indent="0">
              <a:buNone/>
              <a:defRPr sz="1050">
                <a:solidFill>
                  <a:schemeClr val="tx1"/>
                </a:solidFill>
              </a:defRPr>
            </a:lvl4pPr>
            <a:lvl5pPr marL="914400" indent="0">
              <a:buNone/>
              <a:defRPr sz="1000">
                <a:solidFill>
                  <a:schemeClr val="tx1"/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7550ED46-51AE-4D19-8E15-46236EB8A212}" type="datetime1">
              <a:rPr lang="ru-RU"/>
              <a:t/>
            </a:fld>
            <a:endParaRPr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5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Closing">
    <p:bg>
      <p:bgPr shadeToTitle="0">
        <a:solidFill>
          <a:schemeClr val="bg2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 bwMode="auto">
          <a:xfrm>
            <a:off x="1084015" y="1597866"/>
            <a:ext cx="9758710" cy="3570255"/>
          </a:xfrm>
          <a:prstGeom prst="rect">
            <a:avLst/>
          </a:prstGeom>
        </p:spPr>
        <p:txBody>
          <a:bodyPr vert="horz" lIns="36000" tIns="36000" rIns="36000" bIns="36000" rtlCol="0" anchor="ctr">
            <a:noAutofit/>
          </a:bodyPr>
          <a:lstStyle>
            <a:lvl1pPr algn="ctr">
              <a:defRPr sz="6000" b="1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F9B25CB4-8D9A-4689-8179-FDF2F7D3D341}" type="datetime1">
              <a:rPr lang="ru-RU"/>
              <a:t/>
            </a:fld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37" name="Straight Connector 31"/>
          <p:cNvCxnSpPr>
            <a:cxnSpLocks/>
          </p:cNvCxnSpPr>
          <p:nvPr userDrawn="1"/>
        </p:nvCxnSpPr>
        <p:spPr bwMode="auto">
          <a:xfrm>
            <a:off x="0" y="662610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2"/>
          <p:cNvCxnSpPr>
            <a:cxnSpLocks/>
          </p:cNvCxnSpPr>
          <p:nvPr userDrawn="1"/>
        </p:nvCxnSpPr>
        <p:spPr bwMode="auto">
          <a:xfrm>
            <a:off x="1195853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_Title and 4-item Lists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852013" y="835983"/>
            <a:ext cx="10504000" cy="1101394"/>
          </a:xfrm>
        </p:spPr>
        <p:txBody>
          <a:bodyPr anchor="b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42" name="Picture Placeholder 41"/>
          <p:cNvSpPr>
            <a:spLocks noGrp="1"/>
          </p:cNvSpPr>
          <p:nvPr>
            <p:ph type="pic" sz="quarter" idx="21"/>
          </p:nvPr>
        </p:nvSpPr>
        <p:spPr bwMode="auto">
          <a:xfrm>
            <a:off x="1122685" y="240005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 fill="norm" stroke="1" extrusionOk="0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3"/>
          </p:nvPr>
        </p:nvSpPr>
        <p:spPr bwMode="auto">
          <a:xfrm>
            <a:off x="786250" y="4179296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14"/>
          </p:nvPr>
        </p:nvSpPr>
        <p:spPr bwMode="auto">
          <a:xfrm>
            <a:off x="786250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3" name="Picture Placeholder 42"/>
          <p:cNvSpPr>
            <a:spLocks noGrp="1"/>
          </p:cNvSpPr>
          <p:nvPr>
            <p:ph type="pic" sz="quarter" idx="22"/>
          </p:nvPr>
        </p:nvSpPr>
        <p:spPr bwMode="auto">
          <a:xfrm>
            <a:off x="3877948" y="240005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 fill="norm" stroke="1" extrusionOk="0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5"/>
          </p:nvPr>
        </p:nvSpPr>
        <p:spPr bwMode="auto">
          <a:xfrm>
            <a:off x="3546046" y="4179296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16"/>
          </p:nvPr>
        </p:nvSpPr>
        <p:spPr bwMode="auto">
          <a:xfrm>
            <a:off x="3546046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23"/>
          </p:nvPr>
        </p:nvSpPr>
        <p:spPr bwMode="auto">
          <a:xfrm>
            <a:off x="6633211" y="240005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 fill="norm" stroke="1" extrusionOk="0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7"/>
          </p:nvPr>
        </p:nvSpPr>
        <p:spPr bwMode="auto">
          <a:xfrm>
            <a:off x="6302143" y="4179296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32" name="Text Placeholder 10"/>
          <p:cNvSpPr>
            <a:spLocks noGrp="1"/>
          </p:cNvSpPr>
          <p:nvPr>
            <p:ph type="body" sz="quarter" idx="18"/>
          </p:nvPr>
        </p:nvSpPr>
        <p:spPr bwMode="auto">
          <a:xfrm>
            <a:off x="6302143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45" name="Picture Placeholder 44"/>
          <p:cNvSpPr>
            <a:spLocks noGrp="1"/>
          </p:cNvSpPr>
          <p:nvPr>
            <p:ph type="pic" sz="quarter" idx="24"/>
          </p:nvPr>
        </p:nvSpPr>
        <p:spPr bwMode="auto">
          <a:xfrm>
            <a:off x="9388473" y="2400057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 fill="norm" stroke="1" extrusionOk="0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9"/>
          </p:nvPr>
        </p:nvSpPr>
        <p:spPr bwMode="auto">
          <a:xfrm>
            <a:off x="9071564" y="4179296"/>
            <a:ext cx="2247677" cy="645155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34" name="Text Placeholder 10"/>
          <p:cNvSpPr>
            <a:spLocks noGrp="1"/>
          </p:cNvSpPr>
          <p:nvPr>
            <p:ph type="body" sz="quarter" idx="20"/>
          </p:nvPr>
        </p:nvSpPr>
        <p:spPr bwMode="auto">
          <a:xfrm>
            <a:off x="9071564" y="4918684"/>
            <a:ext cx="2247676" cy="1319899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ctr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B62492F7-AF48-144F-A38F-899165CDF1AF}" type="datetimeFigureOut">
              <a:rPr/>
              <a:t/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597221" y="624194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8" name="Straight Connector 14"/>
          <p:cNvCxnSpPr>
            <a:cxnSpLocks/>
          </p:cNvCxnSpPr>
          <p:nvPr userDrawn="1"/>
        </p:nvCxnSpPr>
        <p:spPr bwMode="auto">
          <a:xfrm>
            <a:off x="3282042" y="2210847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5"/>
          <p:cNvCxnSpPr>
            <a:cxnSpLocks/>
          </p:cNvCxnSpPr>
          <p:nvPr userDrawn="1"/>
        </p:nvCxnSpPr>
        <p:spPr bwMode="auto">
          <a:xfrm>
            <a:off x="6041804" y="2210847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6"/>
          <p:cNvCxnSpPr>
            <a:cxnSpLocks/>
          </p:cNvCxnSpPr>
          <p:nvPr userDrawn="1"/>
        </p:nvCxnSpPr>
        <p:spPr bwMode="auto">
          <a:xfrm>
            <a:off x="8801566" y="2210847"/>
            <a:ext cx="0" cy="3162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2"/>
          <p:cNvCxnSpPr>
            <a:cxnSpLocks/>
          </p:cNvCxnSpPr>
          <p:nvPr userDrawn="1"/>
        </p:nvCxnSpPr>
        <p:spPr bwMode="auto"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1"/>
          <p:cNvCxnSpPr>
            <a:cxnSpLocks/>
          </p:cNvCxnSpPr>
          <p:nvPr userDrawn="1"/>
        </p:nvCxnSpPr>
        <p:spPr bwMode="auto"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_Title and 4-item Lists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6252" y="375784"/>
            <a:ext cx="10404806" cy="1336218"/>
          </a:xfrm>
        </p:spPr>
        <p:txBody>
          <a:bodyPr/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3" name="Text Placeholder 1"/>
          <p:cNvSpPr>
            <a:spLocks noGrp="1"/>
          </p:cNvSpPr>
          <p:nvPr>
            <p:ph type="body" sz="quarter" idx="22"/>
          </p:nvPr>
        </p:nvSpPr>
        <p:spPr bwMode="auto">
          <a:xfrm>
            <a:off x="989963" y="1981801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2" name="Text Placeholder 2"/>
          <p:cNvSpPr>
            <a:spLocks noGrp="1"/>
          </p:cNvSpPr>
          <p:nvPr>
            <p:ph type="body" sz="quarter" idx="21"/>
          </p:nvPr>
        </p:nvSpPr>
        <p:spPr bwMode="auto">
          <a:xfrm>
            <a:off x="989963" y="3466535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24"/>
          </p:nvPr>
        </p:nvSpPr>
        <p:spPr bwMode="auto">
          <a:xfrm>
            <a:off x="4925586" y="2042908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ctr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8" name="Text Placeholder 4"/>
          <p:cNvSpPr>
            <a:spLocks noGrp="1"/>
          </p:cNvSpPr>
          <p:nvPr>
            <p:ph type="body" sz="quarter" idx="23"/>
          </p:nvPr>
        </p:nvSpPr>
        <p:spPr bwMode="auto">
          <a:xfrm>
            <a:off x="4932455" y="3530500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endParaRPr lang="en-US"/>
          </a:p>
        </p:txBody>
      </p:sp>
      <p:sp>
        <p:nvSpPr>
          <p:cNvPr id="37" name="Text Placeholder 7"/>
          <p:cNvSpPr>
            <a:spLocks noGrp="1"/>
          </p:cNvSpPr>
          <p:nvPr>
            <p:ph type="body" sz="quarter" idx="28"/>
          </p:nvPr>
        </p:nvSpPr>
        <p:spPr bwMode="auto">
          <a:xfrm>
            <a:off x="9146055" y="2123886"/>
            <a:ext cx="2136022" cy="116116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ctr">
              <a:lnSpc>
                <a:spcPct val="100000"/>
              </a:lnSpc>
              <a:defRPr sz="1800" b="1">
                <a:latin typeface="+mj-lt"/>
              </a:defRPr>
            </a:lvl2pPr>
            <a:lvl3pPr algn="ctr">
              <a:lnSpc>
                <a:spcPct val="100000"/>
              </a:lnSpc>
              <a:defRPr sz="1800" b="1">
                <a:latin typeface="+mj-lt"/>
              </a:defRPr>
            </a:lvl3pPr>
            <a:lvl4pPr algn="ctr">
              <a:lnSpc>
                <a:spcPct val="100000"/>
              </a:lnSpc>
              <a:defRPr sz="1800" b="1">
                <a:latin typeface="+mj-lt"/>
              </a:defRPr>
            </a:lvl4pPr>
            <a:lvl5pPr algn="ctr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6" name="Text Placeholder 8"/>
          <p:cNvSpPr>
            <a:spLocks noGrp="1"/>
          </p:cNvSpPr>
          <p:nvPr>
            <p:ph type="body" sz="quarter" idx="27"/>
          </p:nvPr>
        </p:nvSpPr>
        <p:spPr bwMode="auto">
          <a:xfrm>
            <a:off x="9146055" y="3582734"/>
            <a:ext cx="2129153" cy="1574154"/>
          </a:xfrm>
        </p:spPr>
        <p:txBody>
          <a:bodyPr anchor="t"/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indent="0" algn="ctr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2pPr>
            <a:lvl3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ctr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A962BE1D-7964-44D6-BF18-CA72F3DC5CE6}" type="datetime1">
              <a:rPr lang="ru-RU"/>
              <a:t/>
            </a:fld>
            <a:endParaRPr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146055" y="619590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7" name="Straight Connector 31"/>
          <p:cNvCxnSpPr>
            <a:cxnSpLocks/>
          </p:cNvCxnSpPr>
          <p:nvPr userDrawn="1"/>
        </p:nvCxnSpPr>
        <p:spPr bwMode="auto">
          <a:xfrm>
            <a:off x="-4750" y="2531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32"/>
          <p:cNvCxnSpPr>
            <a:cxnSpLocks/>
          </p:cNvCxnSpPr>
          <p:nvPr userDrawn="1"/>
        </p:nvCxnSpPr>
        <p:spPr bwMode="auto">
          <a:xfrm>
            <a:off x="11988587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32"/>
          <p:cNvCxnSpPr>
            <a:cxnSpLocks/>
          </p:cNvCxnSpPr>
          <p:nvPr userDrawn="1"/>
        </p:nvCxnSpPr>
        <p:spPr bwMode="auto">
          <a:xfrm>
            <a:off x="203411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31"/>
          <p:cNvCxnSpPr>
            <a:cxnSpLocks/>
          </p:cNvCxnSpPr>
          <p:nvPr userDrawn="1"/>
        </p:nvCxnSpPr>
        <p:spPr bwMode="auto">
          <a:xfrm>
            <a:off x="0" y="6641253"/>
            <a:ext cx="12196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_Title and 4-item Lists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4689311" y="2360894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7" name="Rectangle 40"/>
          <p:cNvSpPr>
            <a:spLocks noChangeArrowheads="1"/>
          </p:cNvSpPr>
          <p:nvPr userDrawn="1"/>
        </p:nvSpPr>
        <p:spPr bwMode="auto">
          <a:xfrm>
            <a:off x="4697048" y="3847708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8" name="Rectangle 48"/>
          <p:cNvSpPr>
            <a:spLocks noChangeArrowheads="1"/>
          </p:cNvSpPr>
          <p:nvPr userDrawn="1"/>
        </p:nvSpPr>
        <p:spPr bwMode="auto">
          <a:xfrm>
            <a:off x="4697048" y="4991561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697048" y="481646"/>
            <a:ext cx="7016816" cy="1642534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9"/>
          </p:nvPr>
        </p:nvSpPr>
        <p:spPr bwMode="auto">
          <a:xfrm>
            <a:off x="974559" y="1660358"/>
            <a:ext cx="3284621" cy="4393308"/>
          </a:xfrm>
          <a:custGeom>
            <a:avLst/>
            <a:gdLst>
              <a:gd name="connsiteX0" fmla="*/ 0 w 3284621"/>
              <a:gd name="connsiteY0" fmla="*/ 0 h 4393308"/>
              <a:gd name="connsiteX1" fmla="*/ 3284621 w 3284621"/>
              <a:gd name="connsiteY1" fmla="*/ 0 h 4393308"/>
              <a:gd name="connsiteX2" fmla="*/ 3284621 w 3284621"/>
              <a:gd name="connsiteY2" fmla="*/ 3448155 h 4393308"/>
              <a:gd name="connsiteX3" fmla="*/ 2529949 w 3284621"/>
              <a:gd name="connsiteY3" fmla="*/ 4374107 h 4393308"/>
              <a:gd name="connsiteX4" fmla="*/ 2339477 w 3284621"/>
              <a:gd name="connsiteY4" fmla="*/ 4393308 h 4393308"/>
              <a:gd name="connsiteX5" fmla="*/ 0 w 3284621"/>
              <a:gd name="connsiteY5" fmla="*/ 4393308 h 439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4621" h="4393308" fill="norm" stroke="1" extrusionOk="0">
                <a:moveTo>
                  <a:pt x="0" y="0"/>
                </a:moveTo>
                <a:lnTo>
                  <a:pt x="3284621" y="0"/>
                </a:lnTo>
                <a:lnTo>
                  <a:pt x="3284621" y="3448155"/>
                </a:lnTo>
                <a:cubicBezTo>
                  <a:pt x="3284621" y="3904900"/>
                  <a:pt x="2960639" y="4285975"/>
                  <a:pt x="2529949" y="4374107"/>
                </a:cubicBezTo>
                <a:lnTo>
                  <a:pt x="2339477" y="4393308"/>
                </a:lnTo>
                <a:lnTo>
                  <a:pt x="0" y="43933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4694469" y="2356700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01</a:t>
            </a:r>
            <a:endParaRPr lang="zh-CN"/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22"/>
          </p:nvPr>
        </p:nvSpPr>
        <p:spPr bwMode="auto">
          <a:xfrm>
            <a:off x="5371558" y="2528003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/>
          </p:nvPr>
        </p:nvSpPr>
        <p:spPr bwMode="auto">
          <a:xfrm>
            <a:off x="5371557" y="2846802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4689235" y="3844541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02</a:t>
            </a:r>
            <a:endParaRPr lang="zh-CN"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4"/>
          </p:nvPr>
        </p:nvSpPr>
        <p:spPr bwMode="auto">
          <a:xfrm>
            <a:off x="5371558" y="3476717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3"/>
          </p:nvPr>
        </p:nvSpPr>
        <p:spPr bwMode="auto">
          <a:xfrm>
            <a:off x="5371557" y="3795516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4702206" y="4991561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03</a:t>
            </a:r>
            <a:endParaRPr lang="zh-CN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26"/>
          </p:nvPr>
        </p:nvSpPr>
        <p:spPr bwMode="auto">
          <a:xfrm>
            <a:off x="5371558" y="4425427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25"/>
          </p:nvPr>
        </p:nvSpPr>
        <p:spPr bwMode="auto">
          <a:xfrm>
            <a:off x="5371557" y="4744226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2" name="Text Placeholder 10"/>
          <p:cNvSpPr>
            <a:spLocks noGrp="1"/>
          </p:cNvSpPr>
          <p:nvPr>
            <p:ph type="body" sz="quarter" idx="28"/>
          </p:nvPr>
        </p:nvSpPr>
        <p:spPr bwMode="auto">
          <a:xfrm>
            <a:off x="5371558" y="5375724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27"/>
          </p:nvPr>
        </p:nvSpPr>
        <p:spPr bwMode="auto">
          <a:xfrm>
            <a:off x="5371557" y="5694523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7D04804C-D410-45A4-A7CB-72C713B80A3B}" type="datetime1">
              <a:rPr lang="ru-RU"/>
              <a:t/>
            </a:fld>
            <a:endParaRPr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7" name="Straight Connector 31"/>
          <p:cNvCxnSpPr>
            <a:cxnSpLocks/>
          </p:cNvCxnSpPr>
          <p:nvPr userDrawn="1"/>
        </p:nvCxnSpPr>
        <p:spPr bwMode="auto">
          <a:xfrm>
            <a:off x="0" y="665497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2"/>
          <p:cNvCxnSpPr>
            <a:cxnSpLocks/>
          </p:cNvCxnSpPr>
          <p:nvPr userDrawn="1"/>
        </p:nvCxnSpPr>
        <p:spPr bwMode="auto"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2_Title and 4-item Lists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4689311" y="2360894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17" name="Rectangle 40"/>
          <p:cNvSpPr>
            <a:spLocks noChangeArrowheads="1"/>
          </p:cNvSpPr>
          <p:nvPr userDrawn="1"/>
        </p:nvSpPr>
        <p:spPr bwMode="auto">
          <a:xfrm>
            <a:off x="4684153" y="4033443"/>
            <a:ext cx="468000" cy="468000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36000" rIns="36000" bIns="36000" rtlCol="0" anchor="ctr" anchorCtr="0">
            <a:no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en-US" b="1">
              <a:solidFill>
                <a:schemeClr val="bg2"/>
              </a:solidFill>
              <a:latin typeface="+mj-lt"/>
              <a:ea typeface="+mj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697048" y="481646"/>
            <a:ext cx="7016816" cy="1642534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6" name="Picture Placeholder 35"/>
          <p:cNvSpPr>
            <a:spLocks noGrp="1"/>
          </p:cNvSpPr>
          <p:nvPr>
            <p:ph type="pic" sz="quarter" idx="29"/>
          </p:nvPr>
        </p:nvSpPr>
        <p:spPr bwMode="auto">
          <a:xfrm>
            <a:off x="974559" y="1660358"/>
            <a:ext cx="3284621" cy="4393308"/>
          </a:xfrm>
          <a:custGeom>
            <a:avLst/>
            <a:gdLst>
              <a:gd name="connsiteX0" fmla="*/ 0 w 3284621"/>
              <a:gd name="connsiteY0" fmla="*/ 0 h 4393308"/>
              <a:gd name="connsiteX1" fmla="*/ 3284621 w 3284621"/>
              <a:gd name="connsiteY1" fmla="*/ 0 h 4393308"/>
              <a:gd name="connsiteX2" fmla="*/ 3284621 w 3284621"/>
              <a:gd name="connsiteY2" fmla="*/ 3448155 h 4393308"/>
              <a:gd name="connsiteX3" fmla="*/ 2529949 w 3284621"/>
              <a:gd name="connsiteY3" fmla="*/ 4374107 h 4393308"/>
              <a:gd name="connsiteX4" fmla="*/ 2339477 w 3284621"/>
              <a:gd name="connsiteY4" fmla="*/ 4393308 h 4393308"/>
              <a:gd name="connsiteX5" fmla="*/ 0 w 3284621"/>
              <a:gd name="connsiteY5" fmla="*/ 4393308 h 439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4621" h="4393308" fill="norm" stroke="1" extrusionOk="0">
                <a:moveTo>
                  <a:pt x="0" y="0"/>
                </a:moveTo>
                <a:lnTo>
                  <a:pt x="3284621" y="0"/>
                </a:lnTo>
                <a:lnTo>
                  <a:pt x="3284621" y="3448155"/>
                </a:lnTo>
                <a:cubicBezTo>
                  <a:pt x="3284621" y="3904900"/>
                  <a:pt x="2960639" y="4285975"/>
                  <a:pt x="2529949" y="4374107"/>
                </a:cubicBezTo>
                <a:lnTo>
                  <a:pt x="2339477" y="4393308"/>
                </a:lnTo>
                <a:lnTo>
                  <a:pt x="0" y="439330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4694469" y="2356700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01</a:t>
            </a:r>
            <a:endParaRPr lang="zh-CN"/>
          </a:p>
        </p:txBody>
      </p:sp>
      <p:sp>
        <p:nvSpPr>
          <p:cNvPr id="26" name="Text Placeholder 10"/>
          <p:cNvSpPr>
            <a:spLocks noGrp="1"/>
          </p:cNvSpPr>
          <p:nvPr>
            <p:ph type="body" sz="quarter" idx="22"/>
          </p:nvPr>
        </p:nvSpPr>
        <p:spPr bwMode="auto">
          <a:xfrm>
            <a:off x="5371558" y="2528003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21"/>
          </p:nvPr>
        </p:nvSpPr>
        <p:spPr bwMode="auto">
          <a:xfrm>
            <a:off x="5371557" y="2846802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31" hasCustomPrompt="1"/>
          </p:nvPr>
        </p:nvSpPr>
        <p:spPr bwMode="auto">
          <a:xfrm>
            <a:off x="4689311" y="4047014"/>
            <a:ext cx="462842" cy="468312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02</a:t>
            </a:r>
            <a:endParaRPr lang="zh-CN"/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4"/>
          </p:nvPr>
        </p:nvSpPr>
        <p:spPr bwMode="auto">
          <a:xfrm>
            <a:off x="5371558" y="3476717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23"/>
          </p:nvPr>
        </p:nvSpPr>
        <p:spPr bwMode="auto">
          <a:xfrm>
            <a:off x="5371557" y="3795516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26"/>
          </p:nvPr>
        </p:nvSpPr>
        <p:spPr bwMode="auto">
          <a:xfrm>
            <a:off x="5371558" y="4425427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25"/>
          </p:nvPr>
        </p:nvSpPr>
        <p:spPr bwMode="auto">
          <a:xfrm>
            <a:off x="5371557" y="4744226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2" name="Text Placeholder 10"/>
          <p:cNvSpPr>
            <a:spLocks noGrp="1"/>
          </p:cNvSpPr>
          <p:nvPr>
            <p:ph type="body" sz="quarter" idx="28"/>
          </p:nvPr>
        </p:nvSpPr>
        <p:spPr bwMode="auto">
          <a:xfrm>
            <a:off x="5371558" y="5375724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27"/>
          </p:nvPr>
        </p:nvSpPr>
        <p:spPr bwMode="auto">
          <a:xfrm>
            <a:off x="5371557" y="5694523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US"/>
              <a:t>Click to edit Master text styles</a:t>
            </a:r>
            <a:endParaRPr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7D04804C-D410-45A4-A7CB-72C713B80A3B}" type="datetime1">
              <a:rPr lang="ru-RU"/>
              <a:t/>
            </a:fld>
            <a:endParaRPr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7" name="Straight Connector 31"/>
          <p:cNvCxnSpPr>
            <a:cxnSpLocks/>
          </p:cNvCxnSpPr>
          <p:nvPr userDrawn="1"/>
        </p:nvCxnSpPr>
        <p:spPr bwMode="auto">
          <a:xfrm>
            <a:off x="0" y="6654978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32"/>
          <p:cNvCxnSpPr>
            <a:cxnSpLocks/>
          </p:cNvCxnSpPr>
          <p:nvPr userDrawn="1"/>
        </p:nvCxnSpPr>
        <p:spPr bwMode="auto">
          <a:xfrm>
            <a:off x="254212" y="0"/>
            <a:ext cx="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1_Title and 3-item Lis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697048" y="481646"/>
            <a:ext cx="7016816" cy="1642534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27"/>
          </p:nvPr>
        </p:nvSpPr>
        <p:spPr bwMode="auto">
          <a:xfrm>
            <a:off x="0" y="0"/>
            <a:ext cx="4210774" cy="6858000"/>
          </a:xfrm>
          <a:custGeom>
            <a:avLst/>
            <a:gdLst>
              <a:gd name="connsiteX0" fmla="*/ 0 w 4210774"/>
              <a:gd name="connsiteY0" fmla="*/ 0 h 6858000"/>
              <a:gd name="connsiteX1" fmla="*/ 660400 w 4210774"/>
              <a:gd name="connsiteY1" fmla="*/ 0 h 6858000"/>
              <a:gd name="connsiteX2" fmla="*/ 1028700 w 4210774"/>
              <a:gd name="connsiteY2" fmla="*/ 0 h 6858000"/>
              <a:gd name="connsiteX3" fmla="*/ 3466332 w 4210774"/>
              <a:gd name="connsiteY3" fmla="*/ 0 h 6858000"/>
              <a:gd name="connsiteX4" fmla="*/ 4210774 w 4210774"/>
              <a:gd name="connsiteY4" fmla="*/ 744442 h 6858000"/>
              <a:gd name="connsiteX5" fmla="*/ 4210774 w 4210774"/>
              <a:gd name="connsiteY5" fmla="*/ 6858000 h 6858000"/>
              <a:gd name="connsiteX6" fmla="*/ 1028700 w 4210774"/>
              <a:gd name="connsiteY6" fmla="*/ 6858000 h 6858000"/>
              <a:gd name="connsiteX7" fmla="*/ 660400 w 4210774"/>
              <a:gd name="connsiteY7" fmla="*/ 6858000 h 6858000"/>
              <a:gd name="connsiteX8" fmla="*/ 0 w 4210774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10774" h="6858000" fill="norm" stroke="1" extrusionOk="0">
                <a:moveTo>
                  <a:pt x="0" y="0"/>
                </a:moveTo>
                <a:lnTo>
                  <a:pt x="660400" y="0"/>
                </a:lnTo>
                <a:lnTo>
                  <a:pt x="1028700" y="0"/>
                </a:lnTo>
                <a:lnTo>
                  <a:pt x="3466332" y="0"/>
                </a:lnTo>
                <a:cubicBezTo>
                  <a:pt x="3877476" y="0"/>
                  <a:pt x="4210774" y="333298"/>
                  <a:pt x="4210774" y="744442"/>
                </a:cubicBezTo>
                <a:lnTo>
                  <a:pt x="4210774" y="6858000"/>
                </a:lnTo>
                <a:lnTo>
                  <a:pt x="1028700" y="6858000"/>
                </a:lnTo>
                <a:lnTo>
                  <a:pt x="6604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22"/>
          </p:nvPr>
        </p:nvSpPr>
        <p:spPr bwMode="auto">
          <a:xfrm>
            <a:off x="5371558" y="2826851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1"/>
          </p:nvPr>
        </p:nvSpPr>
        <p:spPr bwMode="auto">
          <a:xfrm>
            <a:off x="5371557" y="3145650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24"/>
          </p:nvPr>
        </p:nvSpPr>
        <p:spPr bwMode="auto">
          <a:xfrm>
            <a:off x="5371555" y="4103192"/>
            <a:ext cx="6342306" cy="306717"/>
          </a:xfrm>
        </p:spPr>
        <p:txBody>
          <a:bodyPr anchor="b"/>
          <a:lstStyle>
            <a:lvl1pPr marL="0" indent="0" algn="l">
              <a:lnSpc>
                <a:spcPct val="100000"/>
              </a:lnSpc>
              <a:buNone/>
              <a:defRPr sz="1800" b="1">
                <a:latin typeface="+mj-lt"/>
              </a:defRPr>
            </a:lvl1pPr>
            <a:lvl2pPr algn="l">
              <a:lnSpc>
                <a:spcPct val="100000"/>
              </a:lnSpc>
              <a:defRPr sz="1800" b="1">
                <a:latin typeface="+mj-lt"/>
              </a:defRPr>
            </a:lvl2pPr>
            <a:lvl3pPr algn="l">
              <a:lnSpc>
                <a:spcPct val="100000"/>
              </a:lnSpc>
              <a:defRPr sz="1800" b="1">
                <a:latin typeface="+mj-lt"/>
              </a:defRPr>
            </a:lvl3pPr>
            <a:lvl4pPr algn="l">
              <a:lnSpc>
                <a:spcPct val="100000"/>
              </a:lnSpc>
              <a:defRPr sz="1800" b="1">
                <a:latin typeface="+mj-lt"/>
              </a:defRPr>
            </a:lvl4pPr>
            <a:lvl5pPr algn="l">
              <a:lnSpc>
                <a:spcPct val="100000"/>
              </a:lnSpc>
              <a:defRPr sz="1800" b="1">
                <a:latin typeface="+mj-lt"/>
              </a:defRPr>
            </a:lvl5pPr>
          </a:lstStyle>
          <a:p>
            <a:pPr marL="0" marR="0" lvl="0" indent="0" algn="l" defTabSz="9144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3"/>
          </p:nvPr>
        </p:nvSpPr>
        <p:spPr bwMode="auto">
          <a:xfrm>
            <a:off x="5371554" y="4434691"/>
            <a:ext cx="6342304" cy="566362"/>
          </a:xfrm>
        </p:spPr>
        <p:txBody>
          <a:bodyPr anchor="t"/>
          <a:lstStyle>
            <a:lvl1pPr marL="0" indent="0" algn="l">
              <a:lnSpc>
                <a:spcPct val="120000"/>
              </a:lnSpc>
              <a:spcBef>
                <a:spcPts val="0"/>
              </a:spcBef>
              <a:buNone/>
              <a:defRPr sz="1400" b="0">
                <a:latin typeface="+mn-lt"/>
              </a:defRPr>
            </a:lvl1pPr>
            <a:lvl2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2pPr>
            <a:lvl3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3pPr>
            <a:lvl4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4pPr>
            <a:lvl5pPr marL="0" algn="l">
              <a:lnSpc>
                <a:spcPct val="120000"/>
              </a:lnSpc>
              <a:spcBef>
                <a:spcPts val="0"/>
              </a:spcBef>
              <a:defRPr sz="1400" b="0">
                <a:latin typeface="+mn-lt"/>
              </a:defRPr>
            </a:lvl5pPr>
          </a:lstStyle>
          <a:p>
            <a:pPr marL="0" marR="0" lvl="0" indent="0" algn="l" defTabSz="9144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1298A372-CCF0-4518-AA1D-C2E670C4C6B2}" type="datetime1">
              <a:rPr lang="ru-RU"/>
              <a:t/>
            </a:fld>
            <a:endParaRPr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cxnSp>
        <p:nvCxnSpPr>
          <p:cNvPr id="13" name="Straight Connector 32"/>
          <p:cNvCxnSpPr>
            <a:cxnSpLocks/>
          </p:cNvCxnSpPr>
          <p:nvPr userDrawn="1"/>
        </p:nvCxnSpPr>
        <p:spPr bwMode="auto">
          <a:xfrm>
            <a:off x="12000626" y="8950"/>
            <a:ext cx="0" cy="68490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31"/>
          <p:cNvCxnSpPr>
            <a:cxnSpLocks/>
          </p:cNvCxnSpPr>
          <p:nvPr userDrawn="1"/>
        </p:nvCxnSpPr>
        <p:spPr bwMode="auto">
          <a:xfrm flipH="1">
            <a:off x="0" y="163462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Sequence Number, Photo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 bwMode="auto">
          <a:xfrm>
            <a:off x="6375400" y="452387"/>
            <a:ext cx="5420360" cy="3897865"/>
          </a:xfrm>
        </p:spPr>
        <p:txBody>
          <a:bodyPr lIns="36000" tIns="36000" rIns="36000" bIns="36000" anchor="b" anchorCtr="0">
            <a:no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6375400" y="4521200"/>
            <a:ext cx="5420360" cy="1568449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28"/>
          </p:nvPr>
        </p:nvSpPr>
        <p:spPr bwMode="auto">
          <a:xfrm>
            <a:off x="1" y="0"/>
            <a:ext cx="5590623" cy="6858000"/>
          </a:xfrm>
          <a:custGeom>
            <a:avLst/>
            <a:gdLst>
              <a:gd name="connsiteX0" fmla="*/ 0 w 5590623"/>
              <a:gd name="connsiteY0" fmla="*/ 0 h 6858000"/>
              <a:gd name="connsiteX1" fmla="*/ 5590623 w 5590623"/>
              <a:gd name="connsiteY1" fmla="*/ 0 h 6858000"/>
              <a:gd name="connsiteX2" fmla="*/ 5590623 w 5590623"/>
              <a:gd name="connsiteY2" fmla="*/ 5112985 h 6858000"/>
              <a:gd name="connsiteX3" fmla="*/ 3845608 w 5590623"/>
              <a:gd name="connsiteY3" fmla="*/ 6858000 h 6858000"/>
              <a:gd name="connsiteX4" fmla="*/ 99715 w 5590623"/>
              <a:gd name="connsiteY4" fmla="*/ 6858000 h 6858000"/>
              <a:gd name="connsiteX5" fmla="*/ 0 w 5590623"/>
              <a:gd name="connsiteY5" fmla="*/ 68529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0623" h="6858000" fill="norm" stroke="1" extrusionOk="0">
                <a:moveTo>
                  <a:pt x="0" y="0"/>
                </a:moveTo>
                <a:lnTo>
                  <a:pt x="5590623" y="0"/>
                </a:lnTo>
                <a:lnTo>
                  <a:pt x="5590623" y="5112985"/>
                </a:lnTo>
                <a:cubicBezTo>
                  <a:pt x="5590623" y="6076730"/>
                  <a:pt x="4809354" y="6858000"/>
                  <a:pt x="3845608" y="6858000"/>
                </a:cubicBezTo>
                <a:lnTo>
                  <a:pt x="99715" y="6858000"/>
                </a:lnTo>
                <a:lnTo>
                  <a:pt x="0" y="68529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2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EF068B1C-D9FF-47BA-B097-9EEA01E99DD9}" type="datetime1">
              <a:rPr lang="ru-RU"/>
              <a:t/>
            </a:fld>
            <a:endParaRPr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equence Number, Photo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 bwMode="auto">
          <a:xfrm>
            <a:off x="5816601" y="0"/>
            <a:ext cx="784776" cy="1295400"/>
          </a:xfrm>
          <a:custGeom>
            <a:avLst/>
            <a:gdLst>
              <a:gd name="connsiteX0" fmla="*/ 0 w 784776"/>
              <a:gd name="connsiteY0" fmla="*/ 0 h 1295400"/>
              <a:gd name="connsiteX1" fmla="*/ 784776 w 784776"/>
              <a:gd name="connsiteY1" fmla="*/ 0 h 1295400"/>
              <a:gd name="connsiteX2" fmla="*/ 784776 w 784776"/>
              <a:gd name="connsiteY2" fmla="*/ 1295400 h 1295400"/>
              <a:gd name="connsiteX3" fmla="*/ 0 w 784776"/>
              <a:gd name="connsiteY3" fmla="*/ 129540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4776" h="1295400" fill="norm" stroke="1" extrusionOk="0">
                <a:moveTo>
                  <a:pt x="0" y="0"/>
                </a:moveTo>
                <a:lnTo>
                  <a:pt x="784776" y="0"/>
                </a:lnTo>
                <a:lnTo>
                  <a:pt x="784776" y="1295400"/>
                </a:lnTo>
                <a:lnTo>
                  <a:pt x="0" y="12954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5816600" y="355600"/>
            <a:ext cx="784225" cy="6731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01</a:t>
            </a:r>
            <a:endParaRPr lang="zh-CN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31799" y="284480"/>
            <a:ext cx="5384800" cy="4100194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431799" y="4521200"/>
            <a:ext cx="5384800" cy="1568449"/>
          </a:xfrm>
        </p:spPr>
        <p:txBody>
          <a:bodyPr/>
          <a:lstStyle>
            <a:lvl1pPr marL="0" indent="0" algn="l"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28"/>
          </p:nvPr>
        </p:nvSpPr>
        <p:spPr bwMode="auto">
          <a:xfrm flipH="1">
            <a:off x="6601376" y="0"/>
            <a:ext cx="5590623" cy="6858000"/>
          </a:xfrm>
          <a:custGeom>
            <a:avLst/>
            <a:gdLst>
              <a:gd name="connsiteX0" fmla="*/ 0 w 5590623"/>
              <a:gd name="connsiteY0" fmla="*/ 0 h 6858000"/>
              <a:gd name="connsiteX1" fmla="*/ 5590623 w 5590623"/>
              <a:gd name="connsiteY1" fmla="*/ 0 h 6858000"/>
              <a:gd name="connsiteX2" fmla="*/ 5590623 w 5590623"/>
              <a:gd name="connsiteY2" fmla="*/ 5112985 h 6858000"/>
              <a:gd name="connsiteX3" fmla="*/ 3845608 w 5590623"/>
              <a:gd name="connsiteY3" fmla="*/ 6858000 h 6858000"/>
              <a:gd name="connsiteX4" fmla="*/ 99715 w 5590623"/>
              <a:gd name="connsiteY4" fmla="*/ 6858000 h 6858000"/>
              <a:gd name="connsiteX5" fmla="*/ 0 w 5590623"/>
              <a:gd name="connsiteY5" fmla="*/ 68529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90623" h="6858000" fill="norm" stroke="1" extrusionOk="0">
                <a:moveTo>
                  <a:pt x="0" y="0"/>
                </a:moveTo>
                <a:lnTo>
                  <a:pt x="5590623" y="0"/>
                </a:lnTo>
                <a:lnTo>
                  <a:pt x="5590623" y="5112985"/>
                </a:lnTo>
                <a:cubicBezTo>
                  <a:pt x="5590623" y="6076730"/>
                  <a:pt x="4809354" y="6858000"/>
                  <a:pt x="3845608" y="6858000"/>
                </a:cubicBezTo>
                <a:lnTo>
                  <a:pt x="99715" y="6858000"/>
                </a:lnTo>
                <a:lnTo>
                  <a:pt x="0" y="685296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22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368B6B88-8FFC-4EC1-8A35-0530082133E1}" type="datetime1">
              <a:rPr lang="ru-RU"/>
              <a:t/>
            </a:fld>
            <a:endParaRPr/>
          </a:p>
        </p:txBody>
      </p:sp>
      <p:sp>
        <p:nvSpPr>
          <p:cNvPr id="23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equence Number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Freeform: Shape 23"/>
          <p:cNvSpPr/>
          <p:nvPr userDrawn="1"/>
        </p:nvSpPr>
        <p:spPr bwMode="auto">
          <a:xfrm>
            <a:off x="5429250" y="1"/>
            <a:ext cx="1333500" cy="1046131"/>
          </a:xfrm>
          <a:custGeom>
            <a:avLst/>
            <a:gdLst>
              <a:gd name="connsiteX0" fmla="*/ 0 w 1333500"/>
              <a:gd name="connsiteY0" fmla="*/ 0 h 1046131"/>
              <a:gd name="connsiteX1" fmla="*/ 1333500 w 1333500"/>
              <a:gd name="connsiteY1" fmla="*/ 0 h 1046131"/>
              <a:gd name="connsiteX2" fmla="*/ 1333500 w 1333500"/>
              <a:gd name="connsiteY2" fmla="*/ 828110 h 1046131"/>
              <a:gd name="connsiteX3" fmla="*/ 1115479 w 1333500"/>
              <a:gd name="connsiteY3" fmla="*/ 1046131 h 1046131"/>
              <a:gd name="connsiteX4" fmla="*/ 218021 w 1333500"/>
              <a:gd name="connsiteY4" fmla="*/ 1046131 h 1046131"/>
              <a:gd name="connsiteX5" fmla="*/ 0 w 1333500"/>
              <a:gd name="connsiteY5" fmla="*/ 828110 h 1046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3500" h="1046131" fill="norm" stroke="1" extrusionOk="0">
                <a:moveTo>
                  <a:pt x="0" y="0"/>
                </a:moveTo>
                <a:lnTo>
                  <a:pt x="1333500" y="0"/>
                </a:lnTo>
                <a:lnTo>
                  <a:pt x="1333500" y="828110"/>
                </a:lnTo>
                <a:cubicBezTo>
                  <a:pt x="1333500" y="948520"/>
                  <a:pt x="1235889" y="1046131"/>
                  <a:pt x="1115479" y="1046131"/>
                </a:cubicBezTo>
                <a:lnTo>
                  <a:pt x="218021" y="1046131"/>
                </a:lnTo>
                <a:cubicBezTo>
                  <a:pt x="97611" y="1046131"/>
                  <a:pt x="0" y="948520"/>
                  <a:pt x="0" y="82811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zh-CN">
              <a:solidFill>
                <a:schemeClr val="tx1"/>
              </a:solidFill>
            </a:endParaRPr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5716587" y="165378"/>
            <a:ext cx="784225" cy="6731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2"/>
                </a:solidFill>
                <a:latin typeface="+mj-lt"/>
              </a:defRPr>
            </a:lvl1pPr>
          </a:lstStyle>
          <a:p>
            <a:pPr lvl="0">
              <a:defRPr/>
            </a:pPr>
            <a:r>
              <a:rPr lang="en-US"/>
              <a:t>01</a:t>
            </a:r>
            <a:endParaRPr lang="zh-CN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892300" y="1028699"/>
            <a:ext cx="8432800" cy="3683001"/>
          </a:xfr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892300" y="4876799"/>
            <a:ext cx="8432800" cy="1099109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6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03/12/2025</a:t>
            </a:r>
            <a:fld id="{A2BDBD33-9C1F-4254-9E23-048D24DD3609}" type="datetime1">
              <a:rPr lang="ru-RU"/>
              <a:t/>
            </a:fld>
            <a:endParaRPr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39.xml"/><Relationship Id="rId40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41.xml"/><Relationship Id="rId42" Type="http://schemas.openxmlformats.org/officeDocument/2006/relationships/slideLayout" Target="../slideLayouts/slideLayout42.xml"/><Relationship Id="rId43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5.xml"/><Relationship Id="rId46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47.xml"/><Relationship Id="rId48" Type="http://schemas.openxmlformats.org/officeDocument/2006/relationships/slideLayout" Target="../slideLayouts/slideLayout48.xml"/><Relationship Id="rId49" Type="http://schemas.openxmlformats.org/officeDocument/2006/relationships/slideLayout" Target="../slideLayouts/slideLayout49.xml"/><Relationship Id="rId50" Type="http://schemas.openxmlformats.org/officeDocument/2006/relationships/slideLayout" Target="../slideLayouts/slideLayout50.xml"/><Relationship Id="rId51" Type="http://schemas.openxmlformats.org/officeDocument/2006/relationships/slideLayout" Target="../slideLayouts/slideLayout51.xml"/><Relationship Id="rId52" Type="http://schemas.openxmlformats.org/officeDocument/2006/relationships/slideLayout" Target="../slideLayouts/slideLayout52.xml"/><Relationship Id="rId53" Type="http://schemas.openxmlformats.org/officeDocument/2006/relationships/slideLayout" Target="../slideLayouts/slideLayout53.xml"/><Relationship Id="rId54" Type="http://schemas.openxmlformats.org/officeDocument/2006/relationships/slideLayout" Target="../slideLayouts/slideLayout54.xml"/><Relationship Id="rId55" Type="http://schemas.openxmlformats.org/officeDocument/2006/relationships/slideLayout" Target="../slideLayouts/slideLayout55.xml"/><Relationship Id="rId56" Type="http://schemas.openxmlformats.org/officeDocument/2006/relationships/slideLayout" Target="../slideLayouts/slideLayout56.xml"/><Relationship Id="rId57" Type="http://schemas.openxmlformats.org/officeDocument/2006/relationships/slideLayout" Target="../slideLayouts/slideLayout57.xml"/><Relationship Id="rId58" Type="http://schemas.openxmlformats.org/officeDocument/2006/relationships/slideLayout" Target="../slideLayouts/slideLayout58.xml"/><Relationship Id="rId59" Type="http://schemas.openxmlformats.org/officeDocument/2006/relationships/slideLayout" Target="../slideLayouts/slideLayout59.xml"/><Relationship Id="rId60" Type="http://schemas.openxmlformats.org/officeDocument/2006/relationships/slideLayout" Target="../slideLayouts/slideLayout60.xml"/><Relationship Id="rId61" Type="http://schemas.openxmlformats.org/officeDocument/2006/relationships/slideLayout" Target="../slideLayouts/slideLayout61.xml"/><Relationship Id="rId62" Type="http://schemas.openxmlformats.org/officeDocument/2006/relationships/slideLayout" Target="../slideLayouts/slideLayout62.xml"/><Relationship Id="rId63" Type="http://schemas.openxmlformats.org/officeDocument/2006/relationships/slideLayout" Target="../slideLayouts/slideLayout63.xml"/><Relationship Id="rId64" Type="http://schemas.openxmlformats.org/officeDocument/2006/relationships/slideLayout" Target="../slideLayouts/slideLayout64.xml"/><Relationship Id="rId65" Type="http://schemas.openxmlformats.org/officeDocument/2006/relationships/slideLayout" Target="../slideLayouts/slideLayout65.xml"/><Relationship Id="rId66" Type="http://schemas.openxmlformats.org/officeDocument/2006/relationships/slideLayout" Target="../slideLayouts/slideLayout66.xml"/><Relationship Id="rId67" Type="http://schemas.openxmlformats.org/officeDocument/2006/relationships/slideLayout" Target="../slideLayouts/slideLayout67.xml"/><Relationship Id="rId6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660400" y="128587"/>
            <a:ext cx="10858500" cy="900112"/>
          </a:xfrm>
          <a:prstGeom prst="rect">
            <a:avLst/>
          </a:prstGeom>
        </p:spPr>
        <p:txBody>
          <a:bodyPr vert="horz" lIns="36000" tIns="36000" rIns="36000" bIns="36000" rtlCol="0" anchor="b">
            <a:no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60400" y="1130300"/>
            <a:ext cx="10858500" cy="5003800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3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FE395786-A07D-4F45-9854-5B134E06DC90}" type="datetime1">
              <a:rPr lang="ru-RU"/>
              <a:t/>
            </a:fld>
            <a:endParaRPr/>
          </a:p>
        </p:txBody>
      </p:sp>
      <p:sp>
        <p:nvSpPr>
          <p:cNvPr id="36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Sample Footer Text</a:t>
            </a:r>
            <a:endParaRPr/>
          </a:p>
        </p:txBody>
      </p: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</p:sldLayoutIdLst>
  <p:hf dt="0" ftr="0" hdr="0" sldNum="1"/>
  <p:txStyles>
    <p:titleStyle>
      <a:lvl1pPr algn="l" defTabSz="914400">
        <a:lnSpc>
          <a:spcPct val="100000"/>
        </a:lnSpc>
        <a:spcBef>
          <a:spcPts val="0"/>
        </a:spcBef>
        <a:buNone/>
        <a:defRPr sz="28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120000"/>
        </a:lnSpc>
        <a:spcBef>
          <a:spcPts val="10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120000"/>
        </a:lnSpc>
        <a:spcBef>
          <a:spcPts val="500"/>
        </a:spcBef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120000"/>
        </a:lnSpc>
        <a:spcBef>
          <a:spcPts val="500"/>
        </a:spcBef>
        <a:buFont typeface="Arial"/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120000"/>
        </a:lnSpc>
        <a:spcBef>
          <a:spcPts val="500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120000"/>
        </a:lnSpc>
        <a:spcBef>
          <a:spcPts val="500"/>
        </a:spcBef>
        <a:buFont typeface="Arial"/>
        <a:buChar char="•"/>
        <a:defRPr sz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23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7.xml"/><Relationship Id="rId2" Type="http://schemas.openxmlformats.org/officeDocument/2006/relationships/image" Target="../media/image24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5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7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28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29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0.jp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31.jp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31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32.png"/><Relationship Id="rId3" Type="http://schemas.openxmlformats.org/officeDocument/2006/relationships/image" Target="../media/image3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6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image" Target="../media/image9.png"/><Relationship Id="rId3" Type="http://schemas.openxmlformats.org/officeDocument/2006/relationships/image" Target="../media/image10.jp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4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655431" y="1395536"/>
            <a:ext cx="5777442" cy="1866410"/>
          </a:xfrm>
        </p:spPr>
        <p:txBody>
          <a:bodyPr/>
          <a:lstStyle/>
          <a:p>
            <a:pPr algn="ctr">
              <a:defRPr/>
            </a:pPr>
            <a:br>
              <a:rPr lang="ru-RU" sz="2000">
                <a:latin typeface="Times New Roman"/>
                <a:ea typeface="Calibri"/>
                <a:cs typeface="Times New Roman"/>
              </a:rPr>
            </a:br>
            <a:br>
              <a:rPr lang="ru-RU" sz="2000">
                <a:latin typeface="Times New Roman"/>
                <a:ea typeface="Calibri"/>
                <a:cs typeface="Times New Roman"/>
              </a:rPr>
            </a:br>
            <a:br>
              <a:rPr lang="ru-RU" sz="2000">
                <a:latin typeface="Times New Roman"/>
                <a:ea typeface="Calibri"/>
                <a:cs typeface="Times New Roman"/>
              </a:rPr>
            </a:br>
            <a:br>
              <a:rPr lang="ru-RU" sz="2000">
                <a:latin typeface="Times New Roman"/>
                <a:ea typeface="Calibri"/>
                <a:cs typeface="Times New Roman"/>
              </a:rPr>
            </a:br>
            <a:br>
              <a:rPr lang="ru-RU" sz="2000">
                <a:latin typeface="Times New Roman"/>
                <a:ea typeface="Calibri"/>
                <a:cs typeface="Times New Roman"/>
              </a:rPr>
            </a:br>
            <a:br>
              <a:rPr lang="ru-RU" sz="2000">
                <a:latin typeface="Times New Roman"/>
                <a:ea typeface="Calibri"/>
                <a:cs typeface="Times New Roman"/>
              </a:rPr>
            </a:br>
            <a:br>
              <a:rPr lang="ru-RU" sz="2000">
                <a:latin typeface="Times New Roman"/>
                <a:ea typeface="Calibri"/>
                <a:cs typeface="Times New Roman"/>
              </a:rPr>
            </a:br>
            <a:br>
              <a:rPr lang="ru-RU" sz="2000">
                <a:latin typeface="Times New Roman"/>
                <a:ea typeface="Calibri"/>
                <a:cs typeface="Times New Roman"/>
              </a:rPr>
            </a:br>
            <a:r>
              <a:rPr lang="ru-RU" sz="2000">
                <a:latin typeface="Times New Roman"/>
                <a:ea typeface="Calibri"/>
                <a:cs typeface="Times New Roman"/>
              </a:rPr>
              <a:t>Контрольно-счетная </a:t>
            </a:r>
            <a:r>
              <a:rPr lang="ru-RU" sz="2000">
                <a:latin typeface="Times New Roman"/>
                <a:ea typeface="Calibri"/>
                <a:cs typeface="Times New Roman"/>
              </a:rPr>
              <a:t>палата </a:t>
            </a:r>
            <a:br>
              <a:rPr lang="ru-RU" sz="2000">
                <a:latin typeface="Times New Roman"/>
                <a:ea typeface="Calibri"/>
                <a:cs typeface="Times New Roman"/>
              </a:rPr>
            </a:br>
            <a:r>
              <a:rPr lang="ru-RU" sz="2000">
                <a:latin typeface="Times New Roman"/>
                <a:ea typeface="Calibri"/>
                <a:cs typeface="Times New Roman"/>
              </a:rPr>
              <a:t>Петропавловск-Камчатского городского округа</a:t>
            </a:r>
            <a:br>
              <a:rPr lang="ru-RU">
                <a:latin typeface="Times New Roman"/>
                <a:ea typeface="Calibri"/>
                <a:cs typeface="Times New Roman"/>
              </a:rPr>
            </a:br>
            <a:r>
              <a:rPr lang="en-US">
                <a:latin typeface="Times New Roman"/>
                <a:cs typeface="Times New Roman"/>
              </a:rPr>
              <a:t>​</a:t>
            </a:r>
            <a:r>
              <a:rPr lang="ru-RU" sz="3000">
                <a:latin typeface="Times New Roman"/>
                <a:cs typeface="Times New Roman"/>
              </a:rPr>
              <a:t>Отчет о результатах контрольного мероприятия</a:t>
            </a:r>
            <a:endParaRPr lang="zh-CN" sz="3000">
              <a:latin typeface="Times New Roman"/>
              <a:cs typeface="Times New Roman"/>
            </a:endParaRPr>
          </a:p>
        </p:txBody>
      </p:sp>
      <p:sp>
        <p:nvSpPr>
          <p:cNvPr id="3" name="Subetitle 2"/>
          <p:cNvSpPr>
            <a:spLocks noGrp="1"/>
          </p:cNvSpPr>
          <p:nvPr>
            <p:ph type="subTitle" idx="1"/>
          </p:nvPr>
        </p:nvSpPr>
        <p:spPr bwMode="auto">
          <a:xfrm>
            <a:off x="653559" y="3313664"/>
            <a:ext cx="5779314" cy="2510117"/>
          </a:xfrm>
        </p:spPr>
        <p:txBody>
          <a:bodyPr/>
          <a:lstStyle/>
          <a:p>
            <a:pPr algn="ctr">
              <a:defRPr/>
            </a:pPr>
            <a:r>
              <a:rPr lang="ru-RU" sz="2300">
                <a:latin typeface="Times New Roman"/>
                <a:cs typeface="Times New Roman"/>
              </a:rPr>
              <a:t>«Проверка целевого и эффективного использования субсидий, предоставленных из бюджета Петропавловск-Камчатского городского округа на иные цели, не связанные с финансовым обеспечением выполнения муниципального задания» </a:t>
            </a:r>
            <a:endParaRPr lang="zh-CN" sz="2300">
              <a:latin typeface="Times New Roman"/>
              <a:cs typeface="Times New Roman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 bwMode="auto">
          <a:xfrm>
            <a:off x="676536" y="6087752"/>
            <a:ext cx="5349715" cy="268598"/>
          </a:xfrm>
        </p:spPr>
        <p:txBody>
          <a:bodyPr/>
          <a:lstStyle/>
          <a:p>
            <a:pPr algn="ctr">
              <a:defRPr/>
            </a:pPr>
            <a:r>
              <a:rPr lang="ru-RU" sz="1800">
                <a:latin typeface="Times New Roman"/>
                <a:cs typeface="Times New Roman"/>
              </a:rPr>
              <a:t>за 2025 год (иные периоды)</a:t>
            </a:r>
            <a:endParaRPr lang="en-GB" sz="1800">
              <a:latin typeface="Times New Roman"/>
              <a:cs typeface="Times New Roman"/>
            </a:endParaRPr>
          </a:p>
        </p:txBody>
      </p:sp>
      <p:pic>
        <p:nvPicPr>
          <p:cNvPr id="8" name="Picture Placeholder 7" descr="Close-up of a laptop on a desk with documents."/>
          <p:cNvPicPr>
            <a:picLocks noChangeAspect="1" noGrp="1"/>
          </p:cNvPicPr>
          <p:nvPr>
            <p:ph type="pic" sz="quarter" idx="23"/>
          </p:nvPr>
        </p:nvPicPr>
        <p:blipFill>
          <a:blip r:embed="rId2"/>
          <a:srcRect l="0" t="38" r="0" b="37"/>
          <a:stretch/>
        </p:blipFill>
        <p:spPr bwMode="auto">
          <a:xfrm>
            <a:off x="6530583" y="0"/>
            <a:ext cx="5679347" cy="68757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671636" y="88759"/>
            <a:ext cx="1359517" cy="130677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</p:spPr>
      </p:pic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>
          <a:xfrm>
            <a:off x="4697047" y="202183"/>
            <a:ext cx="7118433" cy="1652556"/>
          </a:xfrm>
        </p:spPr>
        <p:txBody>
          <a:bodyPr/>
          <a:lstStyle/>
          <a:p>
            <a:pPr>
              <a:defRPr/>
            </a:pPr>
            <a:r>
              <a:rPr lang="ru-RU" sz="2700"/>
              <a:t>По результатам выборочного визуального осмотра </a:t>
            </a:r>
            <a:r>
              <a:rPr lang="ru-RU" sz="2700"/>
              <a:t>работ по ремонту холла, коридоров на 2 этаже начальной школы установлено </a:t>
            </a:r>
            <a:r>
              <a:rPr lang="ru-RU" sz="2700"/>
              <a:t>следующее:</a:t>
            </a:r>
            <a:endParaRPr lang="zh-CN" sz="270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0"/>
          </p:nvPr>
        </p:nvSpPr>
        <p:spPr bwMode="auto">
          <a:xfrm>
            <a:off x="4699627" y="2359591"/>
            <a:ext cx="462842" cy="475130"/>
          </a:xfrm>
        </p:spPr>
        <p:txBody>
          <a:bodyPr/>
          <a:lstStyle/>
          <a:p>
            <a:pPr>
              <a:defRPr/>
            </a:pPr>
            <a:r>
              <a:rPr lang="en-US"/>
              <a:t>01</a:t>
            </a:r>
            <a:endParaRPr lang="zh-C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 bwMode="auto">
          <a:xfrm>
            <a:off x="5299530" y="1980805"/>
            <a:ext cx="6525272" cy="2119383"/>
          </a:xfrm>
        </p:spPr>
        <p:txBody>
          <a:bodyPr/>
          <a:lstStyle/>
          <a:p>
            <a:pPr algn="just">
              <a:defRPr/>
            </a:pPr>
            <a:r>
              <a:rPr lang="ru-RU" sz="1600"/>
              <a:t>р</a:t>
            </a:r>
            <a:r>
              <a:rPr lang="ru-RU" sz="1600"/>
              <a:t>аботы проводились в соответствии с локальными сметными расчетами, окраска поверхности стен и потолков имеет однородную структуру без подтеков, пятен и видимых перепадов цвета, на отдельном участке зафиксирована трещина (вследствие землетрясения), кабель канал смонтирован надежно, геометрия линий соблюдена, крепления зафиксированы плотно;</a:t>
            </a:r>
            <a:endParaRPr lang="ru-RU" sz="1600"/>
          </a:p>
          <a:p>
            <a:pPr algn="just">
              <a:defRPr/>
            </a:pPr>
            <a:endParaRPr lang="en-US" sz="14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/>
          </p:nvPr>
        </p:nvSpPr>
        <p:spPr bwMode="auto">
          <a:xfrm>
            <a:off x="4697047" y="4038642"/>
            <a:ext cx="462842" cy="421342"/>
          </a:xfrm>
        </p:spPr>
        <p:txBody>
          <a:bodyPr/>
          <a:lstStyle/>
          <a:p>
            <a:pPr>
              <a:defRPr/>
            </a:pPr>
            <a:r>
              <a:rPr lang="en-US"/>
              <a:t>02</a:t>
            </a:r>
            <a:endParaRPr lang="zh-CN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6"/>
          </p:nvPr>
        </p:nvSpPr>
        <p:spPr bwMode="auto">
          <a:xfrm>
            <a:off x="5271625" y="3678502"/>
            <a:ext cx="6519057" cy="1988345"/>
          </a:xfrm>
        </p:spPr>
        <p:txBody>
          <a:bodyPr/>
          <a:lstStyle/>
          <a:p>
            <a:pPr algn="just">
              <a:spcBef>
                <a:spcPts val="0"/>
              </a:spcBef>
              <a:defRPr/>
            </a:pPr>
            <a:r>
              <a:rPr lang="ru-RU" sz="1600"/>
              <a:t>по работам гладкой облицовки стен с установкой плиток туалетного гарнитура </a:t>
            </a:r>
            <a:r>
              <a:rPr sz="1600">
                <a:solidFill>
                  <a:schemeClr val="tx1"/>
                </a:solidFill>
                <a:latin typeface="+mj-lt"/>
                <a:ea typeface="+mj-lt"/>
                <a:cs typeface="+mj-lt"/>
              </a:rPr>
              <a:t>установлено несоответствие фактических выполненных объемов работ данным, указанным в акте приемке выполненных работ. Завышение объемов привело к неправомерному расходованию бюджетных средств в размере 35 408,00 рублей</a:t>
            </a:r>
            <a:endParaRPr sz="1600">
              <a:solidFill>
                <a:schemeClr val="tx1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 bwMode="auto">
          <a:xfrm>
            <a:off x="8988287" y="6316505"/>
            <a:ext cx="2743200" cy="365125"/>
          </a:xfrm>
        </p:spPr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pic>
        <p:nvPicPr>
          <p:cNvPr id="22" name="Рисунок 21"/>
          <p:cNvPicPr>
            <a:picLocks noChangeAspect="1" noGrp="1"/>
          </p:cNvPicPr>
          <p:nvPr>
            <p:ph type="pic" sz="quarter" idx="29"/>
          </p:nvPr>
        </p:nvPicPr>
        <p:blipFill>
          <a:blip r:embed="rId2"/>
          <a:stretch/>
        </p:blipFill>
        <p:spPr bwMode="auto">
          <a:xfrm rot="5400000">
            <a:off x="420688" y="2214563"/>
            <a:ext cx="4392612" cy="3284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4633545" y="360485"/>
            <a:ext cx="7121769" cy="2731957"/>
          </a:xfrm>
        </p:spPr>
        <p:txBody>
          <a:bodyPr/>
          <a:lstStyle/>
          <a:p>
            <a:pPr>
              <a:defRPr/>
            </a:pPr>
            <a:r>
              <a:rPr lang="ru-RU" sz="3000"/>
              <a:t>По результатам выборочного визуального осмотра </a:t>
            </a:r>
            <a:r>
              <a:rPr lang="ru-RU" sz="3000"/>
              <a:t>работ по монтажу системы оповещения и управления эвакуацией и системы оповещения персонала установлено </a:t>
            </a:r>
            <a:r>
              <a:rPr lang="ru-RU" sz="3000"/>
              <a:t>следующее:</a:t>
            </a:r>
            <a:endParaRPr lang="zh-CN" sz="30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 bwMode="auto">
          <a:xfrm>
            <a:off x="4633545" y="3270738"/>
            <a:ext cx="6978671" cy="1345224"/>
          </a:xfrm>
        </p:spPr>
        <p:txBody>
          <a:bodyPr/>
          <a:lstStyle/>
          <a:p>
            <a:pPr algn="just">
              <a:defRPr/>
            </a:pPr>
            <a:r>
              <a:rPr lang="ru-RU" sz="1900"/>
              <a:t>качество </a:t>
            </a:r>
            <a:r>
              <a:rPr lang="ru-RU" sz="1900"/>
              <a:t>и объем выполненных работ соответствуют заявленным требованиям и проектно-сметной документации, </a:t>
            </a:r>
            <a:r>
              <a:rPr lang="ru-RU" sz="1900"/>
              <a:t>а </a:t>
            </a:r>
            <a:r>
              <a:rPr lang="ru-RU" sz="1900"/>
              <a:t>установленное оборудование функционирует корректно.</a:t>
            </a:r>
            <a:endParaRPr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 bwMode="auto">
          <a:xfrm>
            <a:off x="8869017" y="6336472"/>
            <a:ext cx="2743200" cy="365125"/>
          </a:xfrm>
        </p:spPr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pic>
        <p:nvPicPr>
          <p:cNvPr id="16" name="Рисунок 15"/>
          <p:cNvPicPr>
            <a:picLocks noChangeAspect="1" noGrp="1"/>
          </p:cNvPicPr>
          <p:nvPr>
            <p:ph type="pic" sz="quarter" idx="27"/>
          </p:nvPr>
        </p:nvPicPr>
        <p:blipFill>
          <a:blip r:embed="rId2"/>
          <a:stretch/>
        </p:blipFill>
        <p:spPr bwMode="auto">
          <a:xfrm rot="5400000">
            <a:off x="-1238811" y="1409139"/>
            <a:ext cx="6687671" cy="421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761121" y="-206931"/>
            <a:ext cx="6634761" cy="3307976"/>
          </a:xfrm>
        </p:spPr>
        <p:txBody>
          <a:bodyPr/>
          <a:lstStyle/>
          <a:p>
            <a:pPr>
              <a:defRPr/>
            </a:pPr>
            <a:r>
              <a:rPr lang="ru-RU" sz="2800"/>
              <a:t>Проверкой целевого и эффективного использования субсидии на организацию временных рабочих мест для несовершеннолетних граждан установлено следующее: </a:t>
            </a:r>
            <a:endParaRPr lang="zh-CN" sz="280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681037" y="3263154"/>
            <a:ext cx="5949950" cy="3173506"/>
          </a:xfrm>
        </p:spPr>
        <p:txBody>
          <a:bodyPr/>
          <a:lstStyle/>
          <a:p>
            <a:pPr marL="285750" indent="-285750" algn="just">
              <a:buFontTx/>
              <a:buChar char="-"/>
              <a:defRPr/>
            </a:pPr>
            <a:r>
              <a:rPr lang="ru-RU" sz="1800"/>
              <a:t>в нарушение пункта 10 Постановления № 922 Учреждением неверно определен расчетный период при исчислении среднего дневного заработка для выплаты компенсации за неиспользованный отпуск при увольнении сотруднице Ф., что привело к неправомерному расходованию бюджетных средств в сумме 169,05 рублей (без учета страховых взносов).</a:t>
            </a:r>
            <a:endParaRPr/>
          </a:p>
        </p:txBody>
      </p:sp>
      <p:sp>
        <p:nvSpPr>
          <p:cNvPr id="11" name="Номер слайда 12"/>
          <p:cNvSpPr>
            <a:spLocks noGrp="1"/>
          </p:cNvSpPr>
          <p:nvPr>
            <p:ph type="sldNum" sz="quarter" idx="4"/>
          </p:nvPr>
        </p:nvSpPr>
        <p:spPr bwMode="auto">
          <a:xfrm>
            <a:off x="8849139" y="6366288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ru-RU"/>
              <a:t>12</a:t>
            </a:r>
            <a:endParaRPr/>
          </a:p>
        </p:txBody>
      </p:sp>
      <p:pic>
        <p:nvPicPr>
          <p:cNvPr id="5" name="Рисунок 4"/>
          <p:cNvPicPr>
            <a:picLocks noChangeAspect="1" noGrp="1"/>
          </p:cNvPicPr>
          <p:nvPr>
            <p:ph type="pic" sz="quarter" idx="13"/>
          </p:nvPr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651220" y="239992"/>
            <a:ext cx="6289943" cy="4719634"/>
          </a:xfrm>
        </p:spPr>
        <p:txBody>
          <a:bodyPr/>
          <a:lstStyle/>
          <a:p>
            <a:pPr>
              <a:defRPr/>
            </a:pPr>
            <a:r>
              <a:rPr lang="ru-RU" sz="2000"/>
              <a:t>Проверкой целевого и эффективного использования субсидии на капитальный, текущий ремонт объектов нежилого фонда муниципальной собственности (включая государственную экспертизу проектной документации и результатов инженерных изысканий при проведении капитального ремонта), возмещение расходов по капитальному, текущему ремонту помещений общего пользования в нежилом здании (строении), принадлежащем на праве долевой собственности нескольким собственникам, в которых размещаются муниципальные бюджетные и автономные учреждения установлено следующее: </a:t>
            </a:r>
            <a:endParaRPr lang="zh-CN" sz="200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407505" y="5097739"/>
            <a:ext cx="6332813" cy="1441173"/>
          </a:xfrm>
        </p:spPr>
        <p:txBody>
          <a:bodyPr/>
          <a:lstStyle/>
          <a:p>
            <a:pPr marL="285750" indent="-285750" algn="just">
              <a:buFontTx/>
              <a:buChar char="-"/>
              <a:defRPr/>
            </a:pPr>
            <a:r>
              <a:rPr lang="ru-RU" sz="1800"/>
              <a:t>работы по договору № 1334 направлены на повышение несущей способности асфальтированного покрытия. Согласно их классификации (дооснащение) данные затраты признаются капитальными вложениями.</a:t>
            </a:r>
            <a:endParaRPr/>
          </a:p>
        </p:txBody>
      </p:sp>
      <p:sp>
        <p:nvSpPr>
          <p:cNvPr id="11" name="Номер слайда 12"/>
          <p:cNvSpPr>
            <a:spLocks noGrp="1"/>
          </p:cNvSpPr>
          <p:nvPr>
            <p:ph type="sldNum" sz="quarter" idx="4"/>
          </p:nvPr>
        </p:nvSpPr>
        <p:spPr bwMode="auto">
          <a:xfrm>
            <a:off x="8766970" y="6356349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ru-RU"/>
              <a:t>13</a:t>
            </a:r>
            <a:endParaRPr/>
          </a:p>
        </p:txBody>
      </p:sp>
      <p:pic>
        <p:nvPicPr>
          <p:cNvPr id="19" name="Рисунок 18"/>
          <p:cNvPicPr>
            <a:picLocks noChangeAspect="1" noGrp="1"/>
          </p:cNvPicPr>
          <p:nvPr>
            <p:ph type="pic" sz="quarter" idx="13"/>
          </p:nvPr>
        </p:nvPicPr>
        <p:blipFill>
          <a:blip r:embed="rId2"/>
          <a:stretch/>
        </p:blipFill>
        <p:spPr bwMode="auto">
          <a:xfrm rot="5400000">
            <a:off x="6922000" y="1464763"/>
            <a:ext cx="4605926" cy="4570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>
          <a:xfrm>
            <a:off x="651220" y="239992"/>
            <a:ext cx="6289943" cy="2861017"/>
          </a:xfrm>
        </p:spPr>
        <p:txBody>
          <a:bodyPr/>
          <a:lstStyle/>
          <a:p>
            <a:pPr>
              <a:defRPr/>
            </a:pPr>
            <a:r>
              <a:rPr lang="ru-RU" sz="2800"/>
              <a:t>Проверкой целевого и эффективного использования субсидии на предоставление социальных гарантий и мер социальной поддержки населения установлено следующее: </a:t>
            </a:r>
            <a:endParaRPr lang="zh-CN" sz="280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288235" y="3299791"/>
            <a:ext cx="6452083" cy="3239121"/>
          </a:xfrm>
        </p:spPr>
        <p:txBody>
          <a:bodyPr/>
          <a:lstStyle/>
          <a:p>
            <a:pPr marL="285750" indent="-285750" algn="just">
              <a:buFontTx/>
              <a:buChar char="-"/>
              <a:defRPr/>
            </a:pPr>
            <a:r>
              <a:rPr lang="ru-RU" sz="1800"/>
              <a:t>отражение </a:t>
            </a:r>
            <a:r>
              <a:rPr lang="ru-RU" sz="1800"/>
              <a:t>доходов текущего финансового года в объеме фактически произведенных кассовых выплат (кассовым методом) по субсидии на предоставление социальных гарантий и мер социальной поддержки населения привело к искажению показателей финансового результата как в отчетности самого Учреждения, так и в консолидированной отчетности </a:t>
            </a:r>
            <a:r>
              <a:rPr lang="ru-RU" sz="1800"/>
              <a:t>учредителя в сумме        1 497,00 рублей. </a:t>
            </a:r>
            <a:r>
              <a:rPr lang="ru-RU" sz="1800"/>
              <a:t>Поскольку списание целевых субсидий учредителем напрямую коррелирует с данными Учреждения.</a:t>
            </a:r>
            <a:endParaRPr/>
          </a:p>
        </p:txBody>
      </p:sp>
      <p:sp>
        <p:nvSpPr>
          <p:cNvPr id="11" name="Номер слайда 12"/>
          <p:cNvSpPr>
            <a:spLocks noGrp="1"/>
          </p:cNvSpPr>
          <p:nvPr>
            <p:ph type="sldNum" sz="quarter" idx="4"/>
          </p:nvPr>
        </p:nvSpPr>
        <p:spPr bwMode="auto">
          <a:xfrm>
            <a:off x="8768361" y="6356349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ru-RU"/>
              <a:t>14</a:t>
            </a:r>
            <a:endParaRPr/>
          </a:p>
        </p:txBody>
      </p:sp>
      <p:pic>
        <p:nvPicPr>
          <p:cNvPr id="7" name="Рисунок 6"/>
          <p:cNvPicPr>
            <a:picLocks noChangeAspect="1" noGrp="1"/>
          </p:cNvPicPr>
          <p:nvPr>
            <p:ph type="pic" sz="quarter" idx="13"/>
          </p:nvPr>
        </p:nvPicPr>
        <p:blipFill>
          <a:blip r:embed="rId2"/>
          <a:stretch/>
        </p:blipFill>
        <p:spPr bwMode="auto">
          <a:xfrm>
            <a:off x="6941163" y="1447056"/>
            <a:ext cx="4570398" cy="47549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168152" y="170330"/>
            <a:ext cx="6884895" cy="1599743"/>
          </a:xfrm>
        </p:spPr>
        <p:txBody>
          <a:bodyPr/>
          <a:lstStyle/>
          <a:p>
            <a:pPr>
              <a:defRPr/>
            </a:pPr>
            <a:r>
              <a:rPr lang="ru-RU" sz="2800"/>
              <a:t>Проверка </a:t>
            </a:r>
            <a:r>
              <a:rPr lang="ru-RU" sz="2800"/>
              <a:t>правильности отражения в бухгалтерском учете субсидий на иные цели показала </a:t>
            </a:r>
            <a:r>
              <a:rPr lang="ru-RU" sz="2800"/>
              <a:t>следующее:</a:t>
            </a:r>
            <a:endParaRPr lang="zh-CN" sz="28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0"/>
          </p:nvPr>
        </p:nvSpPr>
        <p:spPr bwMode="auto">
          <a:xfrm>
            <a:off x="4776360" y="3194844"/>
            <a:ext cx="462842" cy="468312"/>
          </a:xfrm>
        </p:spPr>
        <p:txBody>
          <a:bodyPr/>
          <a:lstStyle/>
          <a:p>
            <a:pPr>
              <a:defRPr/>
            </a:pPr>
            <a:r>
              <a:rPr lang="en-US"/>
              <a:t>01</a:t>
            </a:r>
            <a:endParaRPr lang="zh-C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 bwMode="auto">
          <a:xfrm>
            <a:off x="5344649" y="2278176"/>
            <a:ext cx="6342308" cy="526312"/>
          </a:xfrm>
        </p:spPr>
        <p:txBody>
          <a:bodyPr/>
          <a:lstStyle/>
          <a:p>
            <a:pPr lvl="0">
              <a:defRPr/>
            </a:pPr>
            <a:r>
              <a:rPr lang="ru-RU" sz="2200"/>
              <a:t>Нарушения при формировании бухгалтерской (бюджетной) отчетности: 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 bwMode="auto">
          <a:xfrm>
            <a:off x="5344653" y="3186310"/>
            <a:ext cx="6413337" cy="1017941"/>
          </a:xfrm>
        </p:spPr>
        <p:txBody>
          <a:bodyPr/>
          <a:lstStyle/>
          <a:p>
            <a:pPr>
              <a:defRPr/>
            </a:pPr>
            <a:r>
              <a:rPr lang="ru-RU" sz="1600"/>
              <a:t>показатели </a:t>
            </a:r>
            <a:r>
              <a:rPr lang="ru-RU" sz="1600"/>
              <a:t>граф 2 и 4 раздела 4 Сведений (ф. 0503775) отражены с нарушением </a:t>
            </a:r>
            <a:r>
              <a:rPr lang="ru-RU" sz="1600"/>
              <a:t>порядка, установленного пунктом 72.1 Приказа Минфина РФ № 33н и пунктом 196 Приказа </a:t>
            </a:r>
            <a:r>
              <a:rPr lang="ru-RU" sz="1600"/>
              <a:t>Минфина РФ № 183н; </a:t>
            </a:r>
            <a:endParaRPr lang="ru-RU" sz="1600"/>
          </a:p>
          <a:p>
            <a:pPr marL="285750" indent="-285750">
              <a:buFontTx/>
              <a:buChar char="-"/>
              <a:defRPr/>
            </a:pPr>
            <a:endParaRPr lang="ru-RU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1"/>
          </p:nvPr>
        </p:nvSpPr>
        <p:spPr bwMode="auto">
          <a:xfrm>
            <a:off x="4697048" y="4584045"/>
            <a:ext cx="542154" cy="503882"/>
          </a:xfrm>
        </p:spPr>
        <p:txBody>
          <a:bodyPr/>
          <a:lstStyle/>
          <a:p>
            <a:pPr>
              <a:defRPr/>
            </a:pPr>
            <a:r>
              <a:rPr lang="en-US"/>
              <a:t>02</a:t>
            </a:r>
            <a:endParaRPr lang="zh-C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 bwMode="auto">
          <a:xfrm>
            <a:off x="5344653" y="4372918"/>
            <a:ext cx="6342304" cy="1254968"/>
          </a:xfrm>
        </p:spPr>
        <p:txBody>
          <a:bodyPr/>
          <a:lstStyle/>
          <a:p>
            <a:pPr>
              <a:defRPr/>
            </a:pPr>
            <a:r>
              <a:rPr lang="ru-RU" sz="1600"/>
              <a:t>в </a:t>
            </a:r>
            <a:r>
              <a:rPr lang="ru-RU" sz="1600"/>
              <a:t>нарушение пункта 186 Приказа Минфина РФ № 183н Учреждением не соблюдается установленный порядок отражения операций по уменьшению объемов целевых субсидий.</a:t>
            </a:r>
            <a:endParaRPr/>
          </a:p>
          <a:p>
            <a:pPr>
              <a:defRPr/>
            </a:pPr>
            <a:r>
              <a:rPr lang="ru-RU"/>
              <a:t> </a:t>
            </a:r>
            <a:endParaRPr lang="zh-CN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 bwMode="auto">
          <a:xfrm>
            <a:off x="8943757" y="6376229"/>
            <a:ext cx="2743200" cy="365125"/>
          </a:xfrm>
        </p:spPr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pic>
        <p:nvPicPr>
          <p:cNvPr id="15" name="Рисунок 14"/>
          <p:cNvPicPr>
            <a:picLocks noChangeAspect="1" noGrp="1"/>
          </p:cNvPicPr>
          <p:nvPr>
            <p:ph type="pic" sz="quarter" idx="27"/>
          </p:nvPr>
        </p:nvPicPr>
        <p:blipFill>
          <a:blip r:embed="rId2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168152" y="170330"/>
            <a:ext cx="6884895" cy="1599743"/>
          </a:xfrm>
        </p:spPr>
        <p:txBody>
          <a:bodyPr/>
          <a:lstStyle/>
          <a:p>
            <a:pPr>
              <a:defRPr/>
            </a:pPr>
            <a:r>
              <a:rPr lang="ru-RU" sz="2800"/>
              <a:t>Проверка </a:t>
            </a:r>
            <a:r>
              <a:rPr lang="ru-RU" sz="2800"/>
              <a:t>правильности отражения в бухгалтерском учете субсидий на иные цели показала </a:t>
            </a:r>
            <a:r>
              <a:rPr lang="ru-RU" sz="2800"/>
              <a:t>следующее:</a:t>
            </a:r>
            <a:endParaRPr lang="zh-CN" sz="28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0"/>
          </p:nvPr>
        </p:nvSpPr>
        <p:spPr bwMode="auto">
          <a:xfrm>
            <a:off x="4776360" y="3194844"/>
            <a:ext cx="462842" cy="468312"/>
          </a:xfrm>
        </p:spPr>
        <p:txBody>
          <a:bodyPr/>
          <a:lstStyle/>
          <a:p>
            <a:pPr>
              <a:defRPr/>
            </a:pPr>
            <a:r>
              <a:rPr lang="en-US"/>
              <a:t>01</a:t>
            </a:r>
            <a:endParaRPr lang="zh-C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 bwMode="auto">
          <a:xfrm>
            <a:off x="5344649" y="2134401"/>
            <a:ext cx="6342308" cy="526312"/>
          </a:xfrm>
        </p:spPr>
        <p:txBody>
          <a:bodyPr/>
          <a:lstStyle/>
          <a:p>
            <a:pPr lvl="0">
              <a:defRPr/>
            </a:pPr>
            <a:r>
              <a:rPr lang="ru-RU" sz="2200"/>
              <a:t>Неправильное применение кодов КОСГУ: 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 bwMode="auto">
          <a:xfrm>
            <a:off x="5344649" y="2923952"/>
            <a:ext cx="6413337" cy="1549946"/>
          </a:xfrm>
        </p:spPr>
        <p:txBody>
          <a:bodyPr/>
          <a:lstStyle/>
          <a:p>
            <a:pPr>
              <a:defRPr/>
            </a:pPr>
            <a:r>
              <a:rPr lang="ru-RU"/>
              <a:t>в нарушение пункта 9.6.2 Приказа Минфина РФ № 209н Учреждение отразило субсидию на иные цели, предназначенную для формирования (увеличения) основных фондов по статье КОСГУ 152 вместо КОСГУ 162. Данное нарушение привело к искажению показателей бюджетной отчетности: Отчета (ф. 0503721), Отчета (ф. 0503723) в сумме 26 767 855,76 рублей; </a:t>
            </a:r>
            <a:endParaRPr/>
          </a:p>
          <a:p>
            <a:pPr marL="285750" indent="-285750">
              <a:buFontTx/>
              <a:buChar char="-"/>
              <a:defRPr/>
            </a:pPr>
            <a:endParaRPr lang="ru-RU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1"/>
          </p:nvPr>
        </p:nvSpPr>
        <p:spPr bwMode="auto">
          <a:xfrm>
            <a:off x="4697048" y="4584045"/>
            <a:ext cx="542154" cy="503882"/>
          </a:xfrm>
        </p:spPr>
        <p:txBody>
          <a:bodyPr/>
          <a:lstStyle/>
          <a:p>
            <a:pPr>
              <a:defRPr/>
            </a:pPr>
            <a:r>
              <a:rPr lang="en-US"/>
              <a:t>02</a:t>
            </a:r>
            <a:endParaRPr lang="zh-C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 bwMode="auto">
          <a:xfrm>
            <a:off x="5344649" y="4473898"/>
            <a:ext cx="6342304" cy="1882452"/>
          </a:xfrm>
        </p:spPr>
        <p:txBody>
          <a:bodyPr/>
          <a:lstStyle/>
          <a:p>
            <a:pPr>
              <a:defRPr/>
            </a:pPr>
            <a:r>
              <a:rPr lang="ru-RU"/>
              <a:t>в нарушение пункта 11.1 Приказа Минфина РФ № 209н расходы по договорам № 1419, № 1497 на монтаж системы оповещения и управления эвакуацией и системы экстренного оповещения персонала о потенциальной угрозе возникновения чрезвычайной ситуации неправомерно отнесены на подстатью КОСГУ 228 вместо КОСГУ 310. Данное нарушение привело к искажению показателей бюджетной отчетности: Отчет (ф. 0503721), Отчет (ф. 0503723) на общую сумму 4 055 700,61 рублей.</a:t>
            </a:r>
            <a:endParaRPr/>
          </a:p>
          <a:p>
            <a:pPr>
              <a:defRPr/>
            </a:pPr>
            <a:r>
              <a:rPr lang="ru-RU"/>
              <a:t> </a:t>
            </a:r>
            <a:endParaRPr lang="zh-CN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 bwMode="auto">
          <a:xfrm>
            <a:off x="8809382" y="6356350"/>
            <a:ext cx="2743200" cy="365125"/>
          </a:xfrm>
        </p:spPr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pic>
        <p:nvPicPr>
          <p:cNvPr id="7" name="Рисунок 6"/>
          <p:cNvPicPr>
            <a:picLocks noChangeAspect="1" noGrp="1"/>
          </p:cNvPicPr>
          <p:nvPr>
            <p:ph type="pic" sz="quarter" idx="27"/>
          </p:nvPr>
        </p:nvPicPr>
        <p:blipFill>
          <a:blip r:embed="rId2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63503" y="541219"/>
            <a:ext cx="10664991" cy="110879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/>
              <a:t>Проверка правильности отражения в бухгалтерском учете субсидий на иные цели показала следующее:</a:t>
            </a:r>
            <a:endParaRPr lang="zh-C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 bwMode="auto">
          <a:xfrm>
            <a:off x="763503" y="1833338"/>
            <a:ext cx="10875219" cy="1108798"/>
          </a:xfrm>
        </p:spPr>
        <p:txBody>
          <a:bodyPr/>
          <a:lstStyle/>
          <a:p>
            <a:pPr>
              <a:defRPr/>
            </a:pPr>
            <a:r>
              <a:rPr lang="ru-RU" sz="2000"/>
              <a:t>Сверка данных бухгалтерского учета МАОУ «Гимназия № 39» с реестром муниципального имущества в части движимого муниципального имущества расхождений не выявила.</a:t>
            </a:r>
            <a:endParaRPr/>
          </a:p>
        </p:txBody>
      </p:sp>
      <p:pic>
        <p:nvPicPr>
          <p:cNvPr id="26" name="Рисунок 25"/>
          <p:cNvPicPr>
            <a:picLocks noChangeAspect="1" noGrp="1"/>
          </p:cNvPicPr>
          <p:nvPr>
            <p:ph type="pic" sz="quarter" idx="18"/>
          </p:nvPr>
        </p:nvPicPr>
        <p:blipFill>
          <a:blip r:embed="rId2"/>
          <a:stretch/>
        </p:blipFill>
        <p:spPr bwMode="auto">
          <a:prstGeom prst="rect">
            <a:avLst/>
          </a:prstGeom>
        </p:spPr>
      </p:pic>
      <p:sp>
        <p:nvSpPr>
          <p:cNvPr id="28" name="Номер слайда 27"/>
          <p:cNvSpPr>
            <a:spLocks noGrp="1"/>
          </p:cNvSpPr>
          <p:nvPr>
            <p:ph type="sldNum" sz="quarter" idx="4"/>
          </p:nvPr>
        </p:nvSpPr>
        <p:spPr bwMode="auto">
          <a:xfrm>
            <a:off x="8759687" y="6312658"/>
            <a:ext cx="2743200" cy="365125"/>
          </a:xfrm>
        </p:spPr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239202" y="175468"/>
            <a:ext cx="6884895" cy="2120808"/>
          </a:xfrm>
        </p:spPr>
        <p:txBody>
          <a:bodyPr/>
          <a:lstStyle/>
          <a:p>
            <a:pPr>
              <a:defRPr/>
            </a:pPr>
            <a:r>
              <a:rPr lang="ru-RU" sz="2800"/>
              <a:t>Предложения по результатам контрольного мероприятия:</a:t>
            </a:r>
            <a:endParaRPr lang="zh-CN" sz="25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0"/>
          </p:nvPr>
        </p:nvSpPr>
        <p:spPr bwMode="auto">
          <a:xfrm>
            <a:off x="4776360" y="3194844"/>
            <a:ext cx="462842" cy="468312"/>
          </a:xfrm>
        </p:spPr>
        <p:txBody>
          <a:bodyPr/>
          <a:lstStyle/>
          <a:p>
            <a:pPr>
              <a:defRPr/>
            </a:pPr>
            <a:r>
              <a:rPr lang="en-US"/>
              <a:t>01</a:t>
            </a:r>
            <a:endParaRPr lang="zh-C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 bwMode="auto">
          <a:xfrm>
            <a:off x="5408068" y="2291138"/>
            <a:ext cx="6342308" cy="896169"/>
          </a:xfrm>
        </p:spPr>
        <p:txBody>
          <a:bodyPr/>
          <a:lstStyle/>
          <a:p>
            <a:pPr>
              <a:defRPr/>
            </a:pPr>
            <a:r>
              <a:rPr lang="ru-RU"/>
              <a:t>Отчет о результатах контрольного мероприятия направить для сведения: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 bwMode="auto">
          <a:xfrm>
            <a:off x="5408072" y="3252016"/>
            <a:ext cx="6342304" cy="566362"/>
          </a:xfrm>
        </p:spPr>
        <p:txBody>
          <a:bodyPr/>
          <a:lstStyle/>
          <a:p>
            <a:pPr>
              <a:defRPr/>
            </a:pPr>
            <a:r>
              <a:rPr lang="ru-RU"/>
              <a:t>- в Городскую Думу Петропавловск-Камчатского городского округа;</a:t>
            </a:r>
            <a:endParaRPr/>
          </a:p>
          <a:p>
            <a:pPr>
              <a:defRPr/>
            </a:pPr>
            <a:r>
              <a:rPr lang="ru-RU"/>
              <a:t>- Главе Петропавловск-Камчатского городского округа.</a:t>
            </a:r>
            <a:endParaRPr lang="zh-CN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1"/>
          </p:nvPr>
        </p:nvSpPr>
        <p:spPr bwMode="auto">
          <a:xfrm>
            <a:off x="4697048" y="4566862"/>
            <a:ext cx="542154" cy="503882"/>
          </a:xfrm>
        </p:spPr>
        <p:txBody>
          <a:bodyPr/>
          <a:lstStyle/>
          <a:p>
            <a:pPr>
              <a:defRPr/>
            </a:pPr>
            <a:r>
              <a:rPr lang="en-US"/>
              <a:t>02</a:t>
            </a:r>
            <a:endParaRPr lang="zh-C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4"/>
          </p:nvPr>
        </p:nvSpPr>
        <p:spPr bwMode="auto">
          <a:xfrm>
            <a:off x="5344651" y="5564974"/>
            <a:ext cx="6342306" cy="517773"/>
          </a:xfrm>
        </p:spPr>
        <p:txBody>
          <a:bodyPr/>
          <a:lstStyle/>
          <a:p>
            <a:pPr>
              <a:defRPr/>
            </a:pPr>
            <a:r>
              <a:rPr lang="ru-RU"/>
              <a:t>Направить </a:t>
            </a:r>
            <a:r>
              <a:rPr lang="ru-RU"/>
              <a:t>представление с требованием принять меры по устранению выявленных нарушений и недостатков, в целях предотвращения нанесения материального ущерба городскому округу и привлечения к ответственности должностных лиц, виновных в </a:t>
            </a:r>
            <a:r>
              <a:rPr lang="ru-RU"/>
              <a:t>допущенных нарушениях</a:t>
            </a:r>
            <a:endParaRPr lang="zh-C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 bwMode="auto">
          <a:xfrm>
            <a:off x="5344653" y="6196045"/>
            <a:ext cx="6342304" cy="347219"/>
          </a:xfrm>
        </p:spPr>
        <p:txBody>
          <a:bodyPr/>
          <a:lstStyle/>
          <a:p>
            <a:pPr>
              <a:defRPr/>
            </a:pPr>
            <a:r>
              <a:rPr lang="ru-RU"/>
              <a:t>в МАОУ «Гимназия № 39».</a:t>
            </a:r>
            <a:endParaRPr lang="zh-CN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 bwMode="auto">
          <a:xfrm>
            <a:off x="8859078" y="6399471"/>
            <a:ext cx="2743200" cy="365125"/>
          </a:xfrm>
        </p:spPr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pic>
        <p:nvPicPr>
          <p:cNvPr id="8" name="Рисунок 7"/>
          <p:cNvPicPr>
            <a:picLocks noChangeAspect="1" noGrp="1"/>
          </p:cNvPicPr>
          <p:nvPr>
            <p:ph type="pic" sz="quarter" idx="27"/>
          </p:nvPr>
        </p:nvPicPr>
        <p:blipFill>
          <a:blip r:embed="rId2"/>
          <a:stretch/>
        </p:blipFill>
        <p:spPr bwMode="auto">
          <a:xfrm rot="5400000">
            <a:off x="-1238810" y="1409140"/>
            <a:ext cx="6687670" cy="421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136775" y="170330"/>
            <a:ext cx="6884895" cy="2120808"/>
          </a:xfrm>
        </p:spPr>
        <p:txBody>
          <a:bodyPr/>
          <a:lstStyle/>
          <a:p>
            <a:pPr>
              <a:defRPr/>
            </a:pPr>
            <a:r>
              <a:rPr lang="ru-RU" sz="2800"/>
              <a:t>Предложения по результатам контрольного мероприятия:</a:t>
            </a:r>
            <a:endParaRPr lang="zh-CN" sz="25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0"/>
          </p:nvPr>
        </p:nvSpPr>
        <p:spPr bwMode="auto">
          <a:xfrm>
            <a:off x="4776360" y="3194844"/>
            <a:ext cx="462842" cy="468312"/>
          </a:xfrm>
        </p:spPr>
        <p:txBody>
          <a:bodyPr/>
          <a:lstStyle/>
          <a:p>
            <a:pPr>
              <a:defRPr/>
            </a:pPr>
            <a:r>
              <a:rPr lang="ru-RU"/>
              <a:t>03</a:t>
            </a:r>
            <a:endParaRPr lang="zh-C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 bwMode="auto">
          <a:xfrm>
            <a:off x="5408068" y="2736613"/>
            <a:ext cx="6342308" cy="896169"/>
          </a:xfrm>
        </p:spPr>
        <p:txBody>
          <a:bodyPr/>
          <a:lstStyle/>
          <a:p>
            <a:pPr>
              <a:defRPr/>
            </a:pPr>
            <a:r>
              <a:rPr lang="ru-RU"/>
              <a:t>Направить информационное письмо </a:t>
            </a:r>
            <a:r>
              <a:rPr lang="ru-RU"/>
              <a:t>с предложениями (рекомендациями</a:t>
            </a:r>
            <a:r>
              <a:rPr lang="ru-RU"/>
              <a:t>) в целях </a:t>
            </a:r>
            <a:r>
              <a:rPr lang="ru-RU"/>
              <a:t>предупреждения нарушений, исключения финансовых и правовых рисков деятельности подведомственных учреждений</a:t>
            </a:r>
            <a:endParaRPr lang="zh-C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 bwMode="auto">
          <a:xfrm>
            <a:off x="5408072" y="3696483"/>
            <a:ext cx="6342304" cy="212152"/>
          </a:xfrm>
        </p:spPr>
        <p:txBody>
          <a:bodyPr/>
          <a:lstStyle/>
          <a:p>
            <a:pPr>
              <a:defRPr/>
            </a:pPr>
            <a:r>
              <a:rPr lang="ru-RU"/>
              <a:t>в Управление образования.</a:t>
            </a:r>
            <a:endParaRPr lang="zh-CN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1"/>
          </p:nvPr>
        </p:nvSpPr>
        <p:spPr bwMode="auto">
          <a:xfrm>
            <a:off x="4697048" y="4566862"/>
            <a:ext cx="542154" cy="503882"/>
          </a:xfrm>
        </p:spPr>
        <p:txBody>
          <a:bodyPr/>
          <a:lstStyle/>
          <a:p>
            <a:pPr>
              <a:defRPr/>
            </a:pPr>
            <a:r>
              <a:rPr lang="ru-RU"/>
              <a:t>04</a:t>
            </a:r>
            <a:endParaRPr lang="zh-C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4"/>
          </p:nvPr>
        </p:nvSpPr>
        <p:spPr bwMode="auto">
          <a:xfrm>
            <a:off x="5344651" y="4459170"/>
            <a:ext cx="6342306" cy="517773"/>
          </a:xfrm>
        </p:spPr>
        <p:txBody>
          <a:bodyPr/>
          <a:lstStyle/>
          <a:p>
            <a:pPr>
              <a:defRPr/>
            </a:pPr>
            <a:r>
              <a:rPr lang="ru-RU"/>
              <a:t>Направить информационное письмо о результатах контрольного мероприятия</a:t>
            </a:r>
            <a:endParaRPr lang="zh-C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 bwMode="auto">
          <a:xfrm>
            <a:off x="5344653" y="5057379"/>
            <a:ext cx="6342304" cy="347219"/>
          </a:xfrm>
        </p:spPr>
        <p:txBody>
          <a:bodyPr/>
          <a:lstStyle/>
          <a:p>
            <a:pPr>
              <a:defRPr/>
            </a:pPr>
            <a:r>
              <a:rPr lang="ru-RU"/>
              <a:t>Главе Петропавловск-Камчатского городского округа.</a:t>
            </a:r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 bwMode="auto">
          <a:xfrm>
            <a:off x="8769626" y="6383454"/>
            <a:ext cx="2743200" cy="365125"/>
          </a:xfrm>
        </p:spPr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pic>
        <p:nvPicPr>
          <p:cNvPr id="8" name="Рисунок 7"/>
          <p:cNvPicPr>
            <a:picLocks noChangeAspect="1" noGrp="1"/>
          </p:cNvPicPr>
          <p:nvPr>
            <p:ph type="pic" sz="quarter" idx="27"/>
          </p:nvPr>
        </p:nvPicPr>
        <p:blipFill>
          <a:blip r:embed="rId2"/>
          <a:stretch/>
        </p:blipFill>
        <p:spPr bwMode="auto">
          <a:xfrm rot="5400000">
            <a:off x="-1238810" y="1409140"/>
            <a:ext cx="6687670" cy="421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81247" y="425686"/>
            <a:ext cx="10504000" cy="1027944"/>
          </a:xfrm>
        </p:spPr>
        <p:txBody>
          <a:bodyPr/>
          <a:lstStyle/>
          <a:p>
            <a:pPr algn="l">
              <a:defRPr/>
            </a:pPr>
            <a:r>
              <a:rPr lang="ru-RU"/>
              <a:t>Объект контроля: </a:t>
            </a:r>
            <a:endParaRPr lang="zh-C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 bwMode="auto">
          <a:xfrm>
            <a:off x="1179810" y="2312894"/>
            <a:ext cx="4338570" cy="519953"/>
          </a:xfrm>
        </p:spPr>
        <p:txBody>
          <a:bodyPr/>
          <a:lstStyle/>
          <a:p>
            <a:pPr>
              <a:defRPr/>
            </a:pPr>
            <a:r>
              <a:rPr lang="ru-RU"/>
              <a:t>Основание для проведения контрольного мероприятия:</a:t>
            </a:r>
            <a:endParaRPr lang="zh-C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 bwMode="auto">
          <a:xfrm>
            <a:off x="1179812" y="2913529"/>
            <a:ext cx="4338568" cy="1131356"/>
          </a:xfrm>
        </p:spPr>
        <p:txBody>
          <a:bodyPr/>
          <a:lstStyle/>
          <a:p>
            <a:pPr>
              <a:defRPr/>
            </a:pPr>
            <a:r>
              <a:rPr lang="ru-RU"/>
              <a:t>пункт плана 1.4.2 плана деятельности Контрольно-счетной палаты на 2026 год, утвержденного приказом КСП от 29.12.2025 № 73-КСП</a:t>
            </a:r>
            <a:r>
              <a:rPr lang="en-US"/>
              <a:t>.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 bwMode="auto">
          <a:xfrm>
            <a:off x="1179810" y="4181052"/>
            <a:ext cx="4338570" cy="739384"/>
          </a:xfrm>
        </p:spPr>
        <p:txBody>
          <a:bodyPr/>
          <a:lstStyle/>
          <a:p>
            <a:pPr>
              <a:defRPr/>
            </a:pPr>
            <a:r>
              <a:rPr lang="ru-RU"/>
              <a:t>Цель контрольного мероприятия:</a:t>
            </a:r>
            <a:endParaRPr lang="zh-C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 bwMode="auto">
          <a:xfrm>
            <a:off x="1179812" y="4932516"/>
            <a:ext cx="4338568" cy="806939"/>
          </a:xfrm>
        </p:spPr>
        <p:txBody>
          <a:bodyPr/>
          <a:lstStyle/>
          <a:p>
            <a:pPr>
              <a:defRPr/>
            </a:pPr>
            <a:r>
              <a:rPr lang="ru-RU"/>
              <a:t>осуществление контроля за целевым и эффективным использованием средств бюджета Петропавловск-Камчатского городского округа</a:t>
            </a:r>
            <a:r>
              <a:rPr lang="ru-RU"/>
              <a:t>.</a:t>
            </a:r>
            <a:endParaRPr lang="ru-RU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 bwMode="auto">
          <a:xfrm>
            <a:off x="6550526" y="2246472"/>
            <a:ext cx="4338570" cy="362257"/>
          </a:xfrm>
        </p:spPr>
        <p:txBody>
          <a:bodyPr/>
          <a:lstStyle/>
          <a:p>
            <a:pPr>
              <a:defRPr/>
            </a:pPr>
            <a:r>
              <a:rPr lang="ru-RU"/>
              <a:t>Предмет контрольного мероприятия:</a:t>
            </a:r>
            <a:endParaRPr lang="zh-CN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 bwMode="auto">
          <a:xfrm>
            <a:off x="6550526" y="2679340"/>
            <a:ext cx="4797474" cy="1283060"/>
          </a:xfrm>
        </p:spPr>
        <p:txBody>
          <a:bodyPr/>
          <a:lstStyle/>
          <a:p>
            <a:pPr>
              <a:defRPr/>
            </a:pPr>
            <a:r>
              <a:rPr lang="ru-RU"/>
              <a:t>деятельность </a:t>
            </a:r>
            <a:r>
              <a:rPr lang="ru-RU"/>
              <a:t>МАОУ «Гимназия № 39» по целевому и эффективному использованию субсидий, предоставленных из бюджета Петропавловск-Камчатского городского округа на иные цели.</a:t>
            </a:r>
            <a:endParaRPr lang="ru-RU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8"/>
          </p:nvPr>
        </p:nvSpPr>
        <p:spPr bwMode="auto">
          <a:xfrm>
            <a:off x="6673618" y="4148153"/>
            <a:ext cx="4338570" cy="739384"/>
          </a:xfrm>
        </p:spPr>
        <p:txBody>
          <a:bodyPr/>
          <a:lstStyle/>
          <a:p>
            <a:pPr>
              <a:defRPr/>
            </a:pPr>
            <a:r>
              <a:rPr lang="ru-RU"/>
              <a:t>Проверяемый период:</a:t>
            </a:r>
            <a:endParaRPr lang="zh-CN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7"/>
          </p:nvPr>
        </p:nvSpPr>
        <p:spPr bwMode="auto">
          <a:xfrm>
            <a:off x="6673618" y="4899616"/>
            <a:ext cx="4338568" cy="806939"/>
          </a:xfrm>
        </p:spPr>
        <p:txBody>
          <a:bodyPr/>
          <a:lstStyle/>
          <a:p>
            <a:pPr>
              <a:defRPr/>
            </a:pPr>
            <a:r>
              <a:rPr lang="ru-RU"/>
              <a:t>2025 год (иные периоды).</a:t>
            </a:r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124055" y="998246"/>
            <a:ext cx="5437694" cy="42456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1453D4"/>
                </a:solidFill>
              </a:rPr>
              <a:t>МАОУ «Гимназия № 39»</a:t>
            </a:r>
            <a:endParaRPr lang="ru-RU" sz="2000" b="1">
              <a:solidFill>
                <a:srgbClr val="1453D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0" t="12686" r="0" b="12686"/>
          <a:stretch/>
        </a:blip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1084015" y="1597866"/>
            <a:ext cx="9758710" cy="1554909"/>
          </a:xfrm>
        </p:spPr>
        <p:txBody>
          <a:bodyPr/>
          <a:lstStyle/>
          <a:p>
            <a:pPr>
              <a:defRPr/>
            </a:pPr>
            <a:r>
              <a:rPr lang="ru-RU" sz="3000">
                <a:latin typeface="Times New Roman"/>
                <a:cs typeface="Times New Roman"/>
              </a:rPr>
              <a:t>Контрольно-счетная </a:t>
            </a:r>
            <a:r>
              <a:rPr lang="ru-RU" sz="3000">
                <a:latin typeface="Times New Roman"/>
                <a:cs typeface="Times New Roman"/>
              </a:rPr>
              <a:t>палата </a:t>
            </a:r>
            <a:br>
              <a:rPr lang="ru-RU" sz="3000">
                <a:latin typeface="Times New Roman"/>
                <a:cs typeface="Times New Roman"/>
              </a:rPr>
            </a:br>
            <a:r>
              <a:rPr lang="ru-RU" sz="3000">
                <a:latin typeface="Times New Roman"/>
                <a:cs typeface="Times New Roman"/>
              </a:rPr>
              <a:t>Петропавловск-Камчатского городского округа</a:t>
            </a:r>
            <a:br>
              <a:rPr lang="ru-RU" sz="3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</a:br>
            <a:endParaRPr lang="zh-CN" sz="300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03818" y="317330"/>
            <a:ext cx="1359517" cy="1306777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/>
        </p:spPr>
      </p:pic>
      <p:sp>
        <p:nvSpPr>
          <p:cNvPr id="3" name="Прямоугольник 2"/>
          <p:cNvSpPr/>
          <p:nvPr/>
        </p:nvSpPr>
        <p:spPr bwMode="auto">
          <a:xfrm>
            <a:off x="457200" y="6311900"/>
            <a:ext cx="1186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>
                <a:latin typeface="Times New Roman"/>
                <a:cs typeface="Times New Roman"/>
              </a:rPr>
              <a:t>Ленинская, д. 18, г. Петропавловск-Камчатский, 683001, </a:t>
            </a:r>
            <a:r>
              <a:rPr lang="en-US" b="1">
                <a:latin typeface="Times New Roman"/>
                <a:cs typeface="Times New Roman"/>
              </a:rPr>
              <a:t>e</a:t>
            </a:r>
            <a:r>
              <a:rPr lang="ru-RU" b="1">
                <a:latin typeface="Times New Roman"/>
                <a:cs typeface="Times New Roman"/>
              </a:rPr>
              <a:t>-</a:t>
            </a:r>
            <a:r>
              <a:rPr lang="en-US" b="1">
                <a:latin typeface="Times New Roman"/>
                <a:cs typeface="Times New Roman"/>
              </a:rPr>
              <a:t>mail</a:t>
            </a:r>
            <a:r>
              <a:rPr lang="ru-RU" b="1">
                <a:latin typeface="Times New Roman"/>
                <a:cs typeface="Times New Roman"/>
              </a:rPr>
              <a:t>: </a:t>
            </a:r>
            <a:r>
              <a:rPr lang="en-US" b="1">
                <a:latin typeface="Times New Roman"/>
                <a:cs typeface="Times New Roman"/>
              </a:rPr>
              <a:t>ksp</a:t>
            </a:r>
            <a:r>
              <a:rPr lang="ru-RU" b="1">
                <a:latin typeface="Times New Roman"/>
                <a:cs typeface="Times New Roman"/>
              </a:rPr>
              <a:t>@</a:t>
            </a:r>
            <a:r>
              <a:rPr lang="en-US" b="1">
                <a:latin typeface="Times New Roman"/>
                <a:cs typeface="Times New Roman"/>
              </a:rPr>
              <a:t>pkgo</a:t>
            </a:r>
            <a:r>
              <a:rPr lang="ru-RU" b="1">
                <a:latin typeface="Times New Roman"/>
                <a:cs typeface="Times New Roman"/>
              </a:rPr>
              <a:t>.</a:t>
            </a:r>
            <a:r>
              <a:rPr lang="en-US" b="1">
                <a:latin typeface="Times New Roman"/>
                <a:cs typeface="Times New Roman"/>
              </a:rPr>
              <a:t>ru</a:t>
            </a:r>
            <a:r>
              <a:rPr lang="en-US" b="1">
                <a:latin typeface="Times New Roman"/>
                <a:cs typeface="Times New Roman"/>
              </a:rPr>
              <a:t> </a:t>
            </a:r>
            <a:endParaRPr lang="zh-CN" b="1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781247" y="450787"/>
            <a:ext cx="10504000" cy="1027944"/>
          </a:xfrm>
        </p:spPr>
        <p:txBody>
          <a:bodyPr/>
          <a:lstStyle/>
          <a:p>
            <a:pPr algn="l">
              <a:defRPr/>
            </a:pPr>
            <a:r>
              <a:rPr lang="ru-RU"/>
              <a:t>Объект контроля: </a:t>
            </a:r>
            <a:endParaRPr lang="zh-C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2"/>
          </p:nvPr>
        </p:nvSpPr>
        <p:spPr bwMode="auto">
          <a:xfrm>
            <a:off x="1179810" y="2362395"/>
            <a:ext cx="4338570" cy="739384"/>
          </a:xfrm>
        </p:spPr>
        <p:txBody>
          <a:bodyPr/>
          <a:lstStyle/>
          <a:p>
            <a:pPr>
              <a:defRPr/>
            </a:pPr>
            <a:r>
              <a:rPr lang="ru-RU"/>
              <a:t>Срок проведения контрольного мероприятия:</a:t>
            </a:r>
            <a:endParaRPr lang="zh-C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 bwMode="auto">
          <a:xfrm>
            <a:off x="1179812" y="3101779"/>
            <a:ext cx="4338568" cy="943106"/>
          </a:xfrm>
        </p:spPr>
        <p:txBody>
          <a:bodyPr/>
          <a:lstStyle/>
          <a:p>
            <a:pPr>
              <a:defRPr/>
            </a:pPr>
            <a:r>
              <a:rPr lang="ru-RU"/>
              <a:t>с 26.02.2026 по 06.05.2026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4"/>
          </p:nvPr>
        </p:nvSpPr>
        <p:spPr bwMode="auto">
          <a:xfrm>
            <a:off x="1179810" y="4181475"/>
            <a:ext cx="4338570" cy="971549"/>
          </a:xfrm>
        </p:spPr>
        <p:txBody>
          <a:bodyPr/>
          <a:lstStyle/>
          <a:p>
            <a:pPr>
              <a:defRPr/>
            </a:pPr>
            <a:r>
              <a:rPr lang="ru-RU"/>
              <a:t>Наличие пояснений и/или замечаний, поступивших на акты о результатах проведения контрольного мероприятия:</a:t>
            </a:r>
            <a:endParaRPr lang="zh-C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 bwMode="auto">
          <a:xfrm>
            <a:off x="781247" y="5289615"/>
            <a:ext cx="4737133" cy="833280"/>
          </a:xfrm>
        </p:spPr>
        <p:txBody>
          <a:bodyPr/>
          <a:lstStyle/>
          <a:p>
            <a:pPr>
              <a:defRPr/>
            </a:pPr>
            <a:r>
              <a:rPr lang="ru-RU"/>
              <a:t>отсутствуют. </a:t>
            </a:r>
            <a:endParaRPr lang="ru-RU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6"/>
          </p:nvPr>
        </p:nvSpPr>
        <p:spPr bwMode="auto">
          <a:xfrm>
            <a:off x="6550526" y="2489200"/>
            <a:ext cx="4338570" cy="496655"/>
          </a:xfrm>
        </p:spPr>
        <p:txBody>
          <a:bodyPr/>
          <a:lstStyle/>
          <a:p>
            <a:pPr>
              <a:defRPr/>
            </a:pPr>
            <a:r>
              <a:rPr lang="ru-RU"/>
              <a:t>Объем проверенных средств и/или имущества:</a:t>
            </a:r>
            <a:endParaRPr lang="zh-CN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 bwMode="auto">
          <a:xfrm>
            <a:off x="6550528" y="3101779"/>
            <a:ext cx="4338568" cy="689171"/>
          </a:xfrm>
        </p:spPr>
        <p:txBody>
          <a:bodyPr/>
          <a:lstStyle/>
          <a:p>
            <a:pPr>
              <a:defRPr/>
            </a:pPr>
            <a:r>
              <a:rPr lang="ru-RU"/>
              <a:t>18 305 000,31 рублей/ 10 701 098,34 рублей.</a:t>
            </a:r>
            <a:endParaRPr lang="ru-RU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8"/>
          </p:nvPr>
        </p:nvSpPr>
        <p:spPr bwMode="auto">
          <a:xfrm>
            <a:off x="6563370" y="4148153"/>
            <a:ext cx="4448818" cy="509572"/>
          </a:xfrm>
        </p:spPr>
        <p:txBody>
          <a:bodyPr/>
          <a:lstStyle/>
          <a:p>
            <a:pPr>
              <a:defRPr/>
            </a:pPr>
            <a:r>
              <a:rPr lang="ru-RU"/>
              <a:t>Результаты контрольного мероприятия:</a:t>
            </a:r>
            <a:endParaRPr lang="zh-CN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7"/>
          </p:nvPr>
        </p:nvSpPr>
        <p:spPr bwMode="auto">
          <a:xfrm>
            <a:off x="6563370" y="4684480"/>
            <a:ext cx="4338568" cy="1658492"/>
          </a:xfrm>
        </p:spPr>
        <p:txBody>
          <a:bodyPr/>
          <a:lstStyle/>
          <a:p>
            <a:pPr>
              <a:defRPr/>
            </a:pPr>
            <a:r>
              <a:rPr lang="ru-RU"/>
              <a:t>«</a:t>
            </a:r>
            <a:r>
              <a:rPr lang="ru-RU"/>
              <a:t>П</a:t>
            </a:r>
            <a:r>
              <a:rPr lang="ru-RU"/>
              <a:t>роверка </a:t>
            </a:r>
            <a:r>
              <a:rPr lang="ru-RU"/>
              <a:t>целевого и эффективного использования </a:t>
            </a:r>
            <a:r>
              <a:rPr lang="ru-RU"/>
              <a:t>субсидий, предоставленных из бюджета Петропавловск-Камчатского городского округа на иные цели, не связанные с финансовым обеспечением выполнения муниципального задания» </a:t>
            </a:r>
            <a:r>
              <a:rPr lang="ru-RU"/>
              <a:t>за 2025 год:</a:t>
            </a:r>
            <a:endParaRPr lang="en-US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124056" y="1044959"/>
            <a:ext cx="5437694" cy="4471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>
                <a:solidFill>
                  <a:srgbClr val="1453D4"/>
                </a:solidFill>
              </a:rPr>
              <a:t>МАОУ «Гимназия № 39»</a:t>
            </a:r>
            <a:endParaRPr lang="ru-RU" sz="2000" b="1">
              <a:solidFill>
                <a:srgbClr val="1453D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5136775" y="170330"/>
            <a:ext cx="6884895" cy="2120808"/>
          </a:xfrm>
        </p:spPr>
        <p:txBody>
          <a:bodyPr/>
          <a:lstStyle/>
          <a:p>
            <a:pPr>
              <a:defRPr/>
            </a:pPr>
            <a:r>
              <a:rPr lang="ru-RU" sz="2500"/>
              <a:t>Проверка целевого и эффективного использования </a:t>
            </a:r>
            <a:r>
              <a:rPr lang="ru-RU" sz="2500"/>
              <a:t>субсидии на иные цели, достижения целевых показателей, установленных соглашением показала </a:t>
            </a:r>
            <a:r>
              <a:rPr lang="ru-RU" sz="2500"/>
              <a:t>следующее:</a:t>
            </a:r>
            <a:endParaRPr lang="zh-CN" sz="25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0"/>
          </p:nvPr>
        </p:nvSpPr>
        <p:spPr bwMode="auto">
          <a:xfrm>
            <a:off x="4776360" y="3194844"/>
            <a:ext cx="462842" cy="468312"/>
          </a:xfrm>
        </p:spPr>
        <p:txBody>
          <a:bodyPr/>
          <a:lstStyle/>
          <a:p>
            <a:pPr>
              <a:defRPr/>
            </a:pPr>
            <a:r>
              <a:rPr lang="en-US"/>
              <a:t>01</a:t>
            </a:r>
            <a:endParaRPr lang="zh-C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 bwMode="auto">
          <a:xfrm>
            <a:off x="5408068" y="2532830"/>
            <a:ext cx="6342308" cy="896169"/>
          </a:xfrm>
        </p:spPr>
        <p:txBody>
          <a:bodyPr/>
          <a:lstStyle/>
          <a:p>
            <a:pPr>
              <a:defRPr/>
            </a:pPr>
            <a:r>
              <a:rPr lang="ru-RU"/>
              <a:t>При анализе субсидии на оплату стоимости проезда к месту использования отпуска и компенсации при переезде выявлены 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 bwMode="auto">
          <a:xfrm>
            <a:off x="5408068" y="3471369"/>
            <a:ext cx="6342304" cy="566362"/>
          </a:xfrm>
        </p:spPr>
        <p:txBody>
          <a:bodyPr/>
          <a:lstStyle/>
          <a:p>
            <a:pPr>
              <a:defRPr/>
            </a:pPr>
            <a:r>
              <a:rPr lang="ru-RU"/>
              <a:t>нарушения Приказа Минфина РФ № 52н, выразившиеся в несоблюдении методологии оформления Решения (ф. 0504517).</a:t>
            </a:r>
            <a:endParaRPr lang="ru-RU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1"/>
          </p:nvPr>
        </p:nvSpPr>
        <p:spPr bwMode="auto">
          <a:xfrm>
            <a:off x="4697048" y="4566862"/>
            <a:ext cx="542154" cy="503882"/>
          </a:xfrm>
        </p:spPr>
        <p:txBody>
          <a:bodyPr/>
          <a:lstStyle/>
          <a:p>
            <a:pPr>
              <a:defRPr/>
            </a:pPr>
            <a:r>
              <a:rPr lang="en-US"/>
              <a:t>02</a:t>
            </a:r>
            <a:endParaRPr lang="zh-C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4"/>
          </p:nvPr>
        </p:nvSpPr>
        <p:spPr bwMode="auto">
          <a:xfrm>
            <a:off x="5344651" y="4614288"/>
            <a:ext cx="6342306" cy="517773"/>
          </a:xfrm>
        </p:spPr>
        <p:txBody>
          <a:bodyPr/>
          <a:lstStyle/>
          <a:p>
            <a:pPr>
              <a:defRPr/>
            </a:pPr>
            <a:r>
              <a:rPr lang="ru-RU"/>
              <a:t>Фактические показатели достижения результатов предоставления субсидий на иные цели соответствуют плановым значениям, установленным соглашениями.</a:t>
            </a:r>
            <a:endParaRPr lang="zh-C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 bwMode="auto">
          <a:xfrm>
            <a:off x="5344653" y="5174999"/>
            <a:ext cx="6342304" cy="1254968"/>
          </a:xfrm>
        </p:spPr>
        <p:txBody>
          <a:bodyPr/>
          <a:lstStyle/>
          <a:p>
            <a:pPr>
              <a:defRPr/>
            </a:pPr>
            <a:r>
              <a:rPr lang="ru-RU"/>
              <a:t>Однако плановые и отчетные данные Учреждения о достижении результатов предоставления субсидии на реализацию предложений избирателей, поступивших в адрес депутатов (Соглашение № 2025-39-Ш/наказы) признаны недостоверными, так как противоречат объему их фактической реализации и нормативному перечню, установленному Решением № 271-р.</a:t>
            </a:r>
            <a:endParaRPr lang="zh-CN"/>
          </a:p>
          <a:p>
            <a:pPr>
              <a:defRPr/>
            </a:pPr>
            <a:r>
              <a:rPr lang="ru-RU"/>
              <a:t> </a:t>
            </a:r>
            <a:endParaRPr lang="zh-CN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4"/>
          </p:nvPr>
        </p:nvSpPr>
        <p:spPr bwMode="auto">
          <a:xfrm>
            <a:off x="8680174" y="6472906"/>
            <a:ext cx="2743200" cy="365125"/>
          </a:xfrm>
        </p:spPr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pic>
        <p:nvPicPr>
          <p:cNvPr id="24" name="Рисунок 23"/>
          <p:cNvPicPr>
            <a:picLocks noChangeAspect="1" noGrp="1"/>
          </p:cNvPicPr>
          <p:nvPr>
            <p:ph type="pic" sz="quarter" idx="27"/>
          </p:nvPr>
        </p:nvPicPr>
        <p:blipFill>
          <a:blip r:embed="rId2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 bwMode="auto">
          <a:xfrm>
            <a:off x="745435" y="233083"/>
            <a:ext cx="10654748" cy="1546022"/>
          </a:xfrm>
        </p:spPr>
        <p:txBody>
          <a:bodyPr/>
          <a:lstStyle/>
          <a:p>
            <a:pPr>
              <a:defRPr/>
            </a:pPr>
            <a:r>
              <a:rPr lang="ru-RU" sz="3000"/>
              <a:t>Проверкой соблюдения Учреждением требований законодательства при осуществлении закупок товаров, работ, услуг установлено следующее</a:t>
            </a:r>
            <a:r>
              <a:rPr lang="ru-RU" sz="3000"/>
              <a:t>:</a:t>
            </a:r>
            <a:endParaRPr lang="zh-CN" sz="300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 bwMode="auto">
          <a:xfrm>
            <a:off x="307822" y="4006387"/>
            <a:ext cx="2911686" cy="780329"/>
          </a:xfrm>
        </p:spPr>
        <p:txBody>
          <a:bodyPr/>
          <a:lstStyle/>
          <a:p>
            <a:pPr>
              <a:defRPr/>
            </a:pPr>
            <a:r>
              <a:rPr lang="ru-RU" sz="1500"/>
              <a:t>Нарушение договорных обязательств</a:t>
            </a:r>
            <a:endParaRPr lang="zh-CN" sz="150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 bwMode="auto">
          <a:xfrm>
            <a:off x="323498" y="4846791"/>
            <a:ext cx="2979644" cy="588685"/>
          </a:xfrm>
        </p:spPr>
        <p:txBody>
          <a:bodyPr/>
          <a:lstStyle/>
          <a:p>
            <a:pPr>
              <a:defRPr/>
            </a:pPr>
            <a:r>
              <a:rPr lang="ru-RU"/>
              <a:t>в части сроков оплаты по отдельным договорам </a:t>
            </a:r>
            <a:endParaRPr lang="zh-CN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 bwMode="auto">
          <a:xfrm>
            <a:off x="3219508" y="4159478"/>
            <a:ext cx="2795455" cy="1627510"/>
          </a:xfrm>
        </p:spPr>
        <p:txBody>
          <a:bodyPr/>
          <a:lstStyle/>
          <a:p>
            <a:pPr>
              <a:lnSpc>
                <a:spcPts val="1920"/>
              </a:lnSpc>
              <a:defRPr/>
            </a:pPr>
            <a:r>
              <a:rPr lang="ru-RU" sz="1450"/>
              <a:t>Нарушение требований Постановления Правительства РФ № 1352, подпункта 19.8.1.7 пункта 19.8.1 Положения о закупках товаров, работ услуг</a:t>
            </a:r>
            <a:endParaRPr lang="zh-CN" sz="145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 bwMode="auto">
          <a:xfrm>
            <a:off x="3219508" y="5827059"/>
            <a:ext cx="2811450" cy="722828"/>
          </a:xfrm>
        </p:spPr>
        <p:txBody>
          <a:bodyPr/>
          <a:lstStyle/>
          <a:p>
            <a:pPr>
              <a:defRPr/>
            </a:pPr>
            <a:r>
              <a:rPr lang="ru-RU" sz="1350"/>
              <a:t>в части установления неправомерных </a:t>
            </a:r>
            <a:r>
              <a:rPr lang="ru-RU" sz="1350"/>
              <a:t>сроков </a:t>
            </a:r>
            <a:r>
              <a:rPr lang="ru-RU" sz="1350"/>
              <a:t>оплаты по договорам с субъектами МСП</a:t>
            </a:r>
            <a:endParaRPr lang="zh-CN" sz="1350"/>
          </a:p>
          <a:p>
            <a:pPr>
              <a:defRPr/>
            </a:pPr>
            <a:endParaRPr lang="zh-CN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/>
          </p:nvPr>
        </p:nvSpPr>
        <p:spPr bwMode="auto">
          <a:xfrm>
            <a:off x="6030958" y="4630624"/>
            <a:ext cx="2637179" cy="659635"/>
          </a:xfrm>
        </p:spPr>
        <p:txBody>
          <a:bodyPr/>
          <a:lstStyle/>
          <a:p>
            <a:pPr>
              <a:defRPr/>
            </a:pPr>
            <a:r>
              <a:rPr lang="ru-RU" sz="1500"/>
              <a:t>Отступление от условий закупочной документации при заключения договора № 1419 </a:t>
            </a:r>
            <a:endParaRPr lang="zh-CN" sz="15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/>
          </p:nvPr>
        </p:nvSpPr>
        <p:spPr bwMode="auto">
          <a:xfrm>
            <a:off x="6122944" y="5233162"/>
            <a:ext cx="2637179" cy="943520"/>
          </a:xfrm>
        </p:spPr>
        <p:txBody>
          <a:bodyPr/>
          <a:lstStyle/>
          <a:p>
            <a:pPr>
              <a:defRPr/>
            </a:pPr>
            <a:r>
              <a:rPr lang="ru-RU"/>
              <a:t>в нарушение части 29 статьи 3.4 Федерального закона        № 223-ФЗ</a:t>
            </a:r>
            <a:endParaRPr lang="zh-C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 bwMode="auto">
          <a:xfrm>
            <a:off x="8850600" y="4396551"/>
            <a:ext cx="2876890" cy="490136"/>
          </a:xfrm>
        </p:spPr>
        <p:txBody>
          <a:bodyPr/>
          <a:lstStyle/>
          <a:p>
            <a:pPr>
              <a:defRPr/>
            </a:pPr>
            <a:r>
              <a:rPr lang="ru-RU" sz="1500"/>
              <a:t>Нарушение требований пункта 5 статьи 78.1 БК РФ</a:t>
            </a:r>
            <a:endParaRPr lang="zh-CN" sz="15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 bwMode="auto">
          <a:xfrm>
            <a:off x="8910490" y="4974632"/>
            <a:ext cx="2955918" cy="730290"/>
          </a:xfrm>
        </p:spPr>
        <p:txBody>
          <a:bodyPr/>
          <a:lstStyle/>
          <a:p>
            <a:pPr>
              <a:defRPr/>
            </a:pPr>
            <a:r>
              <a:rPr lang="ru-RU"/>
              <a:t>в части содержания обязательных условий в договорах </a:t>
            </a:r>
            <a:endParaRPr lang="zh-CN"/>
          </a:p>
        </p:txBody>
      </p:sp>
      <p:pic>
        <p:nvPicPr>
          <p:cNvPr id="5" name="Рисунок 4"/>
          <p:cNvPicPr>
            <a:picLocks noChangeAspect="1" noGrp="1"/>
          </p:cNvPicPr>
          <p:nvPr>
            <p:ph type="pic" sz="quarter" idx="22"/>
          </p:nvPr>
        </p:nvPicPr>
        <p:blipFill>
          <a:blip r:embed="rId2"/>
          <a:stretch/>
        </p:blipFill>
        <p:spPr bwMode="auto">
          <a:prstGeom prst="rect">
            <a:avLst/>
          </a:prstGeom>
        </p:spPr>
      </p:pic>
      <p:pic>
        <p:nvPicPr>
          <p:cNvPr id="17" name="Рисунок 16"/>
          <p:cNvPicPr>
            <a:picLocks noChangeAspect="1" noGrp="1"/>
          </p:cNvPicPr>
          <p:nvPr>
            <p:ph type="pic" sz="quarter" idx="21"/>
          </p:nvPr>
        </p:nvPicPr>
        <p:blipFill>
          <a:blip r:embed="rId3"/>
          <a:stretch/>
        </p:blipFill>
        <p:spPr bwMode="auto">
          <a:prstGeom prst="rect">
            <a:avLst/>
          </a:prstGeom>
        </p:spPr>
      </p:pic>
      <p:pic>
        <p:nvPicPr>
          <p:cNvPr id="26" name="Рисунок 25"/>
          <p:cNvPicPr>
            <a:picLocks noChangeAspect="1" noGrp="1"/>
          </p:cNvPicPr>
          <p:nvPr>
            <p:ph type="pic" sz="quarter" idx="23"/>
          </p:nvPr>
        </p:nvPicPr>
        <p:blipFill>
          <a:blip r:embed="rId4"/>
          <a:stretch/>
        </p:blipFill>
        <p:spPr bwMode="auto">
          <a:prstGeom prst="rect">
            <a:avLst/>
          </a:prstGeom>
        </p:spPr>
      </p:pic>
      <p:sp>
        <p:nvSpPr>
          <p:cNvPr id="27" name="Номер слайда 12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ru-RU"/>
              <a:t>5</a:t>
            </a:r>
            <a:endParaRPr/>
          </a:p>
        </p:txBody>
      </p:sp>
      <p:pic>
        <p:nvPicPr>
          <p:cNvPr id="8" name="Рисунок 7"/>
          <p:cNvPicPr>
            <a:picLocks noChangeAspect="1" noGrp="1"/>
          </p:cNvPicPr>
          <p:nvPr>
            <p:ph type="pic" sz="quarter" idx="24"/>
          </p:nvPr>
        </p:nvPicPr>
        <p:blipFill>
          <a:blip r:embed="rId5"/>
          <a:stretch/>
        </p:blipFill>
        <p:spPr bwMode="auto"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 bwMode="auto">
          <a:xfrm>
            <a:off x="849800" y="448235"/>
            <a:ext cx="10504000" cy="1362636"/>
          </a:xfrm>
        </p:spPr>
        <p:txBody>
          <a:bodyPr/>
          <a:lstStyle/>
          <a:p>
            <a:pPr>
              <a:defRPr/>
            </a:pPr>
            <a:r>
              <a:rPr lang="ru-RU" sz="3000"/>
              <a:t>Проверкой соблюдения Учреждением требований законодательства при осуществлении закупок, работ, услуг установлено следующее:</a:t>
            </a:r>
            <a:endParaRPr lang="zh-CN" sz="300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 bwMode="auto">
          <a:xfrm>
            <a:off x="116542" y="4313246"/>
            <a:ext cx="3065132" cy="514119"/>
          </a:xfrm>
        </p:spPr>
        <p:txBody>
          <a:bodyPr/>
          <a:lstStyle/>
          <a:p>
            <a:pPr>
              <a:defRPr/>
            </a:pPr>
            <a:r>
              <a:rPr lang="ru-RU"/>
              <a:t>Обязательства поставщиками</a:t>
            </a:r>
            <a:endParaRPr lang="zh-CN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 bwMode="auto">
          <a:xfrm>
            <a:off x="418616" y="4915742"/>
            <a:ext cx="2658205" cy="1077554"/>
          </a:xfrm>
        </p:spPr>
        <p:txBody>
          <a:bodyPr/>
          <a:lstStyle/>
          <a:p>
            <a:pPr>
              <a:defRPr/>
            </a:pPr>
            <a:r>
              <a:rPr lang="ru-RU"/>
              <a:t>исполнены </a:t>
            </a:r>
            <a:r>
              <a:rPr lang="ru-RU"/>
              <a:t>в полном объеме, средства израсходованы </a:t>
            </a:r>
            <a:r>
              <a:rPr lang="ru-RU"/>
              <a:t>в соответствии с целевым </a:t>
            </a:r>
            <a:r>
              <a:rPr lang="ru-RU"/>
              <a:t>назначением </a:t>
            </a:r>
            <a:endParaRPr lang="zh-CN"/>
          </a:p>
        </p:txBody>
      </p:sp>
      <p:pic>
        <p:nvPicPr>
          <p:cNvPr id="18" name="Picture Placeholder 17" descr="Group of people collaborating at a table."/>
          <p:cNvPicPr>
            <a:picLocks noChangeAspect="1" noGrp="1"/>
          </p:cNvPicPr>
          <p:nvPr>
            <p:ph type="pic" sz="quarter" idx="22"/>
          </p:nvPr>
        </p:nvPicPr>
        <p:blipFill>
          <a:blip r:embed="rId2"/>
          <a:srcRect l="81" t="0" r="81" b="0"/>
          <a:stretch/>
        </p:blipFill>
        <p:spPr bwMode="auto">
          <a:xfrm>
            <a:off x="5230533" y="2412764"/>
            <a:ext cx="1574806" cy="1749956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 bwMode="auto">
          <a:xfrm>
            <a:off x="8848164" y="3716739"/>
            <a:ext cx="3058646" cy="1086815"/>
          </a:xfrm>
        </p:spPr>
        <p:txBody>
          <a:bodyPr/>
          <a:lstStyle/>
          <a:p>
            <a:pPr>
              <a:defRPr/>
            </a:pPr>
            <a:r>
              <a:rPr lang="ru-RU"/>
              <a:t>Проведение электронных аукционов</a:t>
            </a:r>
            <a:endParaRPr lang="zh-CN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 bwMode="auto">
          <a:xfrm flipH="0" flipV="0">
            <a:off x="8848163" y="4900255"/>
            <a:ext cx="3048000" cy="1027437"/>
          </a:xfrm>
        </p:spPr>
        <p:txBody>
          <a:bodyPr/>
          <a:lstStyle/>
          <a:p>
            <a:pPr>
              <a:defRPr/>
            </a:pPr>
            <a:r>
              <a:rPr lang="ru-RU"/>
              <a:t>Экономия бюджетных средств по результатам электронных аукционов составила 5 992, 99 тыс. рублей.</a:t>
            </a:r>
            <a:endParaRPr lang="zh-C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 bwMode="auto">
          <a:xfrm>
            <a:off x="4341033" y="4475605"/>
            <a:ext cx="3647443" cy="578015"/>
          </a:xfrm>
        </p:spPr>
        <p:txBody>
          <a:bodyPr/>
          <a:lstStyle/>
          <a:p>
            <a:pPr>
              <a:defRPr/>
            </a:pPr>
            <a:r>
              <a:rPr lang="ru-RU"/>
              <a:t>Нарушение сроков размещения информации о заключенных договорах в ЕИС</a:t>
            </a:r>
            <a:endParaRPr lang="zh-CN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0"/>
          </p:nvPr>
        </p:nvSpPr>
        <p:spPr bwMode="auto">
          <a:xfrm>
            <a:off x="3736916" y="5146118"/>
            <a:ext cx="4562040" cy="724471"/>
          </a:xfrm>
        </p:spPr>
        <p:txBody>
          <a:bodyPr/>
          <a:lstStyle/>
          <a:p>
            <a:pPr>
              <a:defRPr/>
            </a:pPr>
            <a:r>
              <a:rPr lang="ru-RU"/>
              <a:t>в нарушение части 2 статьи 4.1 Федерального закона </a:t>
            </a:r>
            <a:endParaRPr/>
          </a:p>
          <a:p>
            <a:pPr>
              <a:defRPr/>
            </a:pPr>
            <a:r>
              <a:rPr lang="ru-RU"/>
              <a:t>№ 223-ФЗ.</a:t>
            </a:r>
            <a:endParaRPr lang="zh-CN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 bwMode="auto"/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pic>
        <p:nvPicPr>
          <p:cNvPr id="6" name="Рисунок 5"/>
          <p:cNvPicPr>
            <a:picLocks noChangeAspect="1" noGrp="1"/>
          </p:cNvPicPr>
          <p:nvPr>
            <p:ph type="pic" sz="quarter" idx="21"/>
          </p:nvPr>
        </p:nvPicPr>
        <p:blipFill>
          <a:blip r:embed="rId3"/>
          <a:stretch/>
        </p:blipFill>
        <p:spPr bwMode="auto">
          <a:xfrm>
            <a:off x="960315" y="2400057"/>
            <a:ext cx="1574806" cy="17499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 noGrp="1"/>
          </p:cNvPicPr>
          <p:nvPr>
            <p:ph type="pic" sz="quarter" idx="24"/>
          </p:nvPr>
        </p:nvPicPr>
        <p:blipFill>
          <a:blip r:embed="rId4"/>
          <a:stretch/>
        </p:blipFill>
        <p:spPr bwMode="auto"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309548" y="2554148"/>
            <a:ext cx="1572904" cy="17497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584760" y="2412764"/>
            <a:ext cx="1574806" cy="1749956"/>
          </a:xfrm>
          <a:custGeom>
            <a:avLst/>
            <a:gdLst>
              <a:gd name="connsiteX0" fmla="*/ 0 w 1574806"/>
              <a:gd name="connsiteY0" fmla="*/ 0 h 1749956"/>
              <a:gd name="connsiteX1" fmla="*/ 1574806 w 1574806"/>
              <a:gd name="connsiteY1" fmla="*/ 0 h 1749956"/>
              <a:gd name="connsiteX2" fmla="*/ 1574805 w 1574806"/>
              <a:gd name="connsiteY2" fmla="*/ 962553 h 1749956"/>
              <a:gd name="connsiteX3" fmla="*/ 787402 w 1574806"/>
              <a:gd name="connsiteY3" fmla="*/ 1749956 h 1749956"/>
              <a:gd name="connsiteX4" fmla="*/ 787403 w 1574806"/>
              <a:gd name="connsiteY4" fmla="*/ 1749955 h 1749956"/>
              <a:gd name="connsiteX5" fmla="*/ 0 w 1574806"/>
              <a:gd name="connsiteY5" fmla="*/ 962552 h 174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74806" h="1749956" fill="norm" stroke="1" extrusionOk="0">
                <a:moveTo>
                  <a:pt x="0" y="0"/>
                </a:moveTo>
                <a:lnTo>
                  <a:pt x="1574806" y="0"/>
                </a:lnTo>
                <a:lnTo>
                  <a:pt x="1574805" y="962553"/>
                </a:lnTo>
                <a:cubicBezTo>
                  <a:pt x="1574805" y="1397424"/>
                  <a:pt x="1222273" y="1749956"/>
                  <a:pt x="787402" y="1749956"/>
                </a:cubicBezTo>
                <a:lnTo>
                  <a:pt x="787403" y="1749955"/>
                </a:lnTo>
                <a:cubicBezTo>
                  <a:pt x="352532" y="1749955"/>
                  <a:pt x="0" y="1397423"/>
                  <a:pt x="0" y="962552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auto">
          <a:xfrm>
            <a:off x="496215" y="358587"/>
            <a:ext cx="11221277" cy="1523085"/>
          </a:xfrm>
        </p:spPr>
        <p:txBody>
          <a:bodyPr/>
          <a:lstStyle/>
          <a:p>
            <a:pPr algn="just">
              <a:defRPr/>
            </a:pPr>
            <a:r>
              <a:rPr lang="ru-RU" sz="2400"/>
              <a:t>Выборочный визуальный осмотр </a:t>
            </a:r>
            <a:r>
              <a:rPr lang="ru-RU" sz="2400"/>
              <a:t>выполненных работ по ремонту холла, коридоров на 2 этаже начальной школы, монтажу системы оповещения и управления эвакуацией и системы экстренного оповещения персонала,</a:t>
            </a:r>
            <a:br>
              <a:rPr lang="ru-RU" sz="2400"/>
            </a:br>
            <a:r>
              <a:rPr lang="ru-RU" sz="2400"/>
              <a:t>ремонту асфальтобетонного покрытия территории</a:t>
            </a:r>
            <a:r>
              <a:rPr lang="ru-RU" sz="2400"/>
              <a:t>:</a:t>
            </a:r>
            <a:endParaRPr lang="zh-CN" sz="240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 bwMode="auto">
          <a:xfrm>
            <a:off x="938153" y="2421470"/>
            <a:ext cx="2136022" cy="1161167"/>
          </a:xfrm>
        </p:spPr>
        <p:txBody>
          <a:bodyPr/>
          <a:lstStyle/>
          <a:p>
            <a:pPr>
              <a:defRPr/>
            </a:pPr>
            <a:r>
              <a:rPr lang="en-US"/>
              <a:t>Item title</a:t>
            </a:r>
            <a:endParaRPr lang="zh-CN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 bwMode="auto">
          <a:xfrm>
            <a:off x="914927" y="3799384"/>
            <a:ext cx="2129153" cy="1574154"/>
          </a:xfrm>
        </p:spPr>
        <p:txBody>
          <a:bodyPr/>
          <a:lstStyle/>
          <a:p>
            <a:pPr>
              <a:defRPr/>
            </a:pPr>
            <a:r>
              <a:rPr lang="en-US"/>
              <a:t>Provide a detailed </a:t>
            </a:r>
            <a:r>
              <a:rPr lang="en-US"/>
              <a:t>subitem</a:t>
            </a:r>
            <a:r>
              <a:rPr lang="en-US"/>
              <a:t> that explains its focus and purpose clearly, offering concise insights.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 bwMode="auto">
          <a:xfrm>
            <a:off x="3679357" y="2433696"/>
            <a:ext cx="2136022" cy="1161167"/>
          </a:xfrm>
        </p:spPr>
        <p:txBody>
          <a:bodyPr/>
          <a:lstStyle/>
          <a:p>
            <a:pPr>
              <a:defRPr/>
            </a:pPr>
            <a:r>
              <a:rPr lang="en-US"/>
              <a:t>Item title</a:t>
            </a:r>
            <a:endParaRPr lang="zh-C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 bwMode="auto">
          <a:xfrm>
            <a:off x="3679357" y="3805737"/>
            <a:ext cx="2129153" cy="1574154"/>
          </a:xfrm>
        </p:spPr>
        <p:txBody>
          <a:bodyPr/>
          <a:lstStyle/>
          <a:p>
            <a:pPr>
              <a:defRPr/>
            </a:pPr>
            <a:r>
              <a:rPr lang="en-US"/>
              <a:t>Provide a detailed </a:t>
            </a:r>
            <a:r>
              <a:rPr lang="en-US"/>
              <a:t>subitem</a:t>
            </a:r>
            <a:r>
              <a:rPr lang="en-US"/>
              <a:t> that explains its focus and purpose clearly, offering concise insights.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6421374" y="2433696"/>
            <a:ext cx="2136022" cy="1161167"/>
          </a:xfrm>
        </p:spPr>
        <p:txBody>
          <a:bodyPr/>
          <a:lstStyle/>
          <a:p>
            <a:pPr>
              <a:defRPr/>
            </a:pPr>
            <a:r>
              <a:rPr lang="en-US"/>
              <a:t>Item title</a:t>
            </a:r>
            <a:endParaRPr lang="zh-C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6421374" y="3799384"/>
            <a:ext cx="2129153" cy="1574154"/>
          </a:xfrm>
        </p:spPr>
        <p:txBody>
          <a:bodyPr/>
          <a:lstStyle/>
          <a:p>
            <a:pPr>
              <a:defRPr/>
            </a:pPr>
            <a:r>
              <a:rPr lang="en-US"/>
              <a:t>Provide a detailed </a:t>
            </a:r>
            <a:r>
              <a:rPr lang="en-US"/>
              <a:t>subitem</a:t>
            </a:r>
            <a:r>
              <a:rPr lang="en-US"/>
              <a:t> that explains its focus and purpose clearly, offering concise </a:t>
            </a:r>
            <a:r>
              <a:rPr lang="en-US"/>
              <a:t>insihts</a:t>
            </a:r>
            <a:r>
              <a:rPr lang="en-US"/>
              <a:t>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 bwMode="auto">
          <a:xfrm>
            <a:off x="9163391" y="2433696"/>
            <a:ext cx="2136022" cy="1161167"/>
          </a:xfrm>
        </p:spPr>
        <p:txBody>
          <a:bodyPr/>
          <a:lstStyle/>
          <a:p>
            <a:pPr>
              <a:defRPr/>
            </a:pPr>
            <a:r>
              <a:rPr lang="en-US"/>
              <a:t>Item title</a:t>
            </a:r>
            <a:endParaRPr lang="zh-CN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7"/>
          </p:nvPr>
        </p:nvSpPr>
        <p:spPr bwMode="auto">
          <a:xfrm>
            <a:off x="9163391" y="3799384"/>
            <a:ext cx="2129153" cy="1574154"/>
          </a:xfrm>
        </p:spPr>
        <p:txBody>
          <a:bodyPr/>
          <a:lstStyle/>
          <a:p>
            <a:pPr>
              <a:defRPr/>
            </a:pPr>
            <a:r>
              <a:rPr lang="en-US"/>
              <a:t>Provide a detailed </a:t>
            </a:r>
            <a:r>
              <a:rPr lang="en-US"/>
              <a:t>subitem</a:t>
            </a:r>
            <a:r>
              <a:rPr lang="en-US"/>
              <a:t> that explains its focus and purpose clearly, offering concise insights.</a:t>
            </a:r>
            <a:endParaRPr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 bwMode="auto">
          <a:xfrm>
            <a:off x="8856367" y="6317146"/>
            <a:ext cx="2743200" cy="365125"/>
          </a:xfrm>
        </p:spPr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>
            <a:off x="130823" y="2696511"/>
            <a:ext cx="3425435" cy="2768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3048266" y="2717643"/>
            <a:ext cx="3425434" cy="2725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5400000">
            <a:off x="5920793" y="2736487"/>
            <a:ext cx="3463127" cy="272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5400000">
            <a:off x="8760024" y="2753876"/>
            <a:ext cx="3497905" cy="2725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 bwMode="auto">
          <a:xfrm>
            <a:off x="496215" y="358587"/>
            <a:ext cx="11271715" cy="1523085"/>
          </a:xfrm>
        </p:spPr>
        <p:txBody>
          <a:bodyPr/>
          <a:lstStyle/>
          <a:p>
            <a:pPr algn="just">
              <a:defRPr/>
            </a:pPr>
            <a:r>
              <a:rPr lang="ru-RU" sz="2400"/>
              <a:t>Выборочный визуальный осмотр </a:t>
            </a:r>
            <a:r>
              <a:rPr lang="ru-RU" sz="2400"/>
              <a:t>выполненных работ по ремонту холла, коридоров на 2 этаже начальной школы, монтажу системы оповещения и управления эвакуацией и системы экстренного оповещения персонала,</a:t>
            </a:r>
            <a:br>
              <a:rPr lang="ru-RU" sz="2400"/>
            </a:br>
            <a:r>
              <a:rPr lang="ru-RU" sz="2400"/>
              <a:t>ремонту асфальтобетонного покрытия территории</a:t>
            </a:r>
            <a:r>
              <a:rPr lang="ru-RU" sz="2400"/>
              <a:t>:</a:t>
            </a:r>
            <a:endParaRPr lang="zh-CN" sz="240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 bwMode="auto">
          <a:xfrm>
            <a:off x="938153" y="2421470"/>
            <a:ext cx="2136022" cy="1161167"/>
          </a:xfrm>
        </p:spPr>
        <p:txBody>
          <a:bodyPr/>
          <a:lstStyle/>
          <a:p>
            <a:pPr>
              <a:defRPr/>
            </a:pPr>
            <a:r>
              <a:rPr lang="en-US"/>
              <a:t>Item title</a:t>
            </a:r>
            <a:endParaRPr lang="zh-CN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 bwMode="auto">
          <a:xfrm>
            <a:off x="914927" y="3799384"/>
            <a:ext cx="2129153" cy="1574154"/>
          </a:xfrm>
        </p:spPr>
        <p:txBody>
          <a:bodyPr/>
          <a:lstStyle/>
          <a:p>
            <a:pPr>
              <a:defRPr/>
            </a:pPr>
            <a:r>
              <a:rPr lang="en-US"/>
              <a:t>Provide a detailed </a:t>
            </a:r>
            <a:r>
              <a:rPr lang="en-US"/>
              <a:t>subitem</a:t>
            </a:r>
            <a:r>
              <a:rPr lang="en-US"/>
              <a:t> that explains its focus and purpose clearly, offering concise insights.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4"/>
          </p:nvPr>
        </p:nvSpPr>
        <p:spPr bwMode="auto">
          <a:xfrm>
            <a:off x="3679357" y="2433696"/>
            <a:ext cx="2136022" cy="1161167"/>
          </a:xfrm>
        </p:spPr>
        <p:txBody>
          <a:bodyPr/>
          <a:lstStyle/>
          <a:p>
            <a:pPr>
              <a:defRPr/>
            </a:pPr>
            <a:r>
              <a:rPr lang="en-US"/>
              <a:t>Item title</a:t>
            </a:r>
            <a:endParaRPr lang="zh-C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3"/>
          </p:nvPr>
        </p:nvSpPr>
        <p:spPr bwMode="auto">
          <a:xfrm>
            <a:off x="3679357" y="3805737"/>
            <a:ext cx="2129153" cy="1574154"/>
          </a:xfrm>
        </p:spPr>
        <p:txBody>
          <a:bodyPr/>
          <a:lstStyle/>
          <a:p>
            <a:pPr>
              <a:defRPr/>
            </a:pPr>
            <a:r>
              <a:rPr lang="en-US"/>
              <a:t>Provide a detailed </a:t>
            </a:r>
            <a:r>
              <a:rPr lang="en-US"/>
              <a:t>subitem</a:t>
            </a:r>
            <a:r>
              <a:rPr lang="en-US"/>
              <a:t> that explains its focus and purpose clearly, offering concise insights.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6421374" y="2433696"/>
            <a:ext cx="2136022" cy="1161167"/>
          </a:xfrm>
        </p:spPr>
        <p:txBody>
          <a:bodyPr/>
          <a:lstStyle/>
          <a:p>
            <a:pPr>
              <a:defRPr/>
            </a:pPr>
            <a:r>
              <a:rPr lang="en-US"/>
              <a:t>Item title</a:t>
            </a:r>
            <a:endParaRPr lang="zh-CN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6421374" y="3799384"/>
            <a:ext cx="2129153" cy="1574154"/>
          </a:xfrm>
        </p:spPr>
        <p:txBody>
          <a:bodyPr/>
          <a:lstStyle/>
          <a:p>
            <a:pPr>
              <a:defRPr/>
            </a:pPr>
            <a:r>
              <a:rPr lang="en-US"/>
              <a:t>Provide a detailed </a:t>
            </a:r>
            <a:r>
              <a:rPr lang="en-US"/>
              <a:t>subitem</a:t>
            </a:r>
            <a:r>
              <a:rPr lang="en-US"/>
              <a:t> that explains its focus and purpose clearly, offering concise </a:t>
            </a:r>
            <a:r>
              <a:rPr lang="en-US"/>
              <a:t>insihts</a:t>
            </a:r>
            <a:r>
              <a:rPr lang="en-US"/>
              <a:t>.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8"/>
          </p:nvPr>
        </p:nvSpPr>
        <p:spPr bwMode="auto">
          <a:xfrm>
            <a:off x="9163391" y="2433696"/>
            <a:ext cx="2136022" cy="1161167"/>
          </a:xfrm>
        </p:spPr>
        <p:txBody>
          <a:bodyPr/>
          <a:lstStyle/>
          <a:p>
            <a:pPr>
              <a:defRPr/>
            </a:pPr>
            <a:r>
              <a:rPr lang="en-US"/>
              <a:t>Item title</a:t>
            </a:r>
            <a:endParaRPr lang="zh-CN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7"/>
          </p:nvPr>
        </p:nvSpPr>
        <p:spPr bwMode="auto">
          <a:xfrm>
            <a:off x="9163391" y="3799384"/>
            <a:ext cx="2129153" cy="1574154"/>
          </a:xfrm>
        </p:spPr>
        <p:txBody>
          <a:bodyPr/>
          <a:lstStyle/>
          <a:p>
            <a:pPr>
              <a:defRPr/>
            </a:pPr>
            <a:r>
              <a:rPr lang="en-US"/>
              <a:t>Provide a detailed </a:t>
            </a:r>
            <a:r>
              <a:rPr lang="en-US"/>
              <a:t>subitem</a:t>
            </a:r>
            <a:r>
              <a:rPr lang="en-US"/>
              <a:t> that explains its focus and purpose clearly, offering concise insights.</a:t>
            </a:r>
            <a:endParaRPr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 bwMode="auto">
          <a:xfrm>
            <a:off x="8856367" y="6253496"/>
            <a:ext cx="2743200" cy="365125"/>
          </a:xfrm>
        </p:spPr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rot="5400000">
            <a:off x="83569" y="2710871"/>
            <a:ext cx="3427734" cy="282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rot="5400000">
            <a:off x="5922071" y="2746109"/>
            <a:ext cx="3429556" cy="2755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rot="5400000">
            <a:off x="3049163" y="2746110"/>
            <a:ext cx="3429555" cy="27559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rot="5400000">
            <a:off x="8802879" y="2738214"/>
            <a:ext cx="3429551" cy="2771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 bwMode="auto">
          <a:xfrm>
            <a:off x="4697048" y="227156"/>
            <a:ext cx="7016816" cy="1744966"/>
          </a:xfrm>
        </p:spPr>
        <p:txBody>
          <a:bodyPr/>
          <a:lstStyle/>
          <a:p>
            <a:pPr>
              <a:defRPr/>
            </a:pPr>
            <a:r>
              <a:rPr lang="ru-RU" sz="2800"/>
              <a:t>По результатам выборочного визуального осмотра работ по ремонту асфальтобетонного покрытия территории установлено следующее:</a:t>
            </a:r>
            <a:endParaRPr lang="zh-CN" sz="280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0"/>
          </p:nvPr>
        </p:nvSpPr>
        <p:spPr bwMode="auto">
          <a:xfrm>
            <a:off x="4699627" y="2359591"/>
            <a:ext cx="462842" cy="475130"/>
          </a:xfrm>
        </p:spPr>
        <p:txBody>
          <a:bodyPr/>
          <a:lstStyle/>
          <a:p>
            <a:pPr>
              <a:defRPr/>
            </a:pPr>
            <a:r>
              <a:rPr lang="en-US"/>
              <a:t>01</a:t>
            </a:r>
            <a:endParaRPr lang="zh-CN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2"/>
          </p:nvPr>
        </p:nvSpPr>
        <p:spPr bwMode="auto">
          <a:xfrm>
            <a:off x="5301584" y="2037202"/>
            <a:ext cx="6342305" cy="1692116"/>
          </a:xfrm>
        </p:spPr>
        <p:txBody>
          <a:bodyPr/>
          <a:lstStyle/>
          <a:p>
            <a:pPr algn="just">
              <a:defRPr/>
            </a:pPr>
            <a:r>
              <a:rPr lang="ru-RU" sz="1600"/>
              <a:t>р</a:t>
            </a:r>
            <a:r>
              <a:rPr lang="ru-RU" sz="1600"/>
              <a:t>аботы проводились в соответствии с локальными сметными расчетами, покрытие из горячих асфальтобетонных смесей уложено единым полотном, поверхность ровная однородного цвета. На отдельных участках зафиксированы трещины;</a:t>
            </a:r>
            <a:endParaRPr lang="ru-RU" sz="1600"/>
          </a:p>
          <a:p>
            <a:pPr algn="just">
              <a:defRPr/>
            </a:pPr>
            <a:endParaRPr lang="en-US" sz="140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/>
          </p:nvPr>
        </p:nvSpPr>
        <p:spPr bwMode="auto">
          <a:xfrm>
            <a:off x="4697048" y="3856831"/>
            <a:ext cx="462842" cy="421342"/>
          </a:xfrm>
        </p:spPr>
        <p:txBody>
          <a:bodyPr/>
          <a:lstStyle/>
          <a:p>
            <a:pPr>
              <a:defRPr/>
            </a:pPr>
            <a:r>
              <a:rPr lang="en-US"/>
              <a:t>02</a:t>
            </a:r>
            <a:endParaRPr lang="zh-CN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4"/>
          </p:nvPr>
        </p:nvSpPr>
        <p:spPr bwMode="auto">
          <a:xfrm>
            <a:off x="5299004" y="3447564"/>
            <a:ext cx="6344885" cy="1253506"/>
          </a:xfrm>
        </p:spPr>
        <p:txBody>
          <a:bodyPr/>
          <a:lstStyle/>
          <a:p>
            <a:pPr algn="just">
              <a:defRPr/>
            </a:pPr>
            <a:r>
              <a:rPr lang="ru-RU" sz="1600"/>
              <a:t>с</a:t>
            </a:r>
            <a:r>
              <a:rPr lang="ru-RU" sz="1600"/>
              <a:t>облюдены уклоны для стока воды, застойных зон на проездах и площадках не обнаружено, бортовой камень установлен ровно, швы заполнены цементным раствором. На отдельных участках зафиксированы сколы граней и локальные разрушения;</a:t>
            </a:r>
            <a:endParaRPr lang="zh-CN" sz="160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2"/>
          </p:nvPr>
        </p:nvSpPr>
        <p:spPr bwMode="auto">
          <a:xfrm>
            <a:off x="4697048" y="4967156"/>
            <a:ext cx="462842" cy="468312"/>
          </a:xfrm>
        </p:spPr>
        <p:txBody>
          <a:bodyPr/>
          <a:lstStyle/>
          <a:p>
            <a:pPr>
              <a:defRPr/>
            </a:pPr>
            <a:r>
              <a:rPr lang="en-US"/>
              <a:t>03</a:t>
            </a:r>
            <a:endParaRPr lang="zh-CN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6"/>
          </p:nvPr>
        </p:nvSpPr>
        <p:spPr bwMode="auto">
          <a:xfrm>
            <a:off x="5299005" y="5203274"/>
            <a:ext cx="6344884" cy="1044195"/>
          </a:xfrm>
        </p:spPr>
        <p:txBody>
          <a:bodyPr/>
          <a:lstStyle/>
          <a:p>
            <a:pPr algn="just">
              <a:defRPr/>
            </a:pPr>
            <a:r>
              <a:rPr lang="ru-RU" sz="1600"/>
              <a:t>устройство из сборного железобетона установлено с соблюдением уклона для стока воды, примыкания к бордюрному камню и люкам выполнено герметично, без зазоров и крошения, крышки люков заменены, механизмы открывания исправны, целостность бетона на стенах каналов восстановлена.  </a:t>
            </a:r>
            <a:endParaRPr lang="zh-CN" sz="160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 bwMode="auto">
          <a:xfrm>
            <a:off x="8900689" y="6247469"/>
            <a:ext cx="2743200" cy="365125"/>
          </a:xfrm>
        </p:spPr>
        <p:txBody>
          <a:bodyPr/>
          <a:lstStyle/>
          <a:p>
            <a:pPr>
              <a:defRPr/>
            </a:pPr>
            <a:fld id="{4CC7497A-8219-D24C-A0EB-E9A5CBD8030E}" type="slidenum">
              <a:rPr/>
              <a:t/>
            </a:fld>
            <a:endParaRPr/>
          </a:p>
        </p:txBody>
      </p:sp>
      <p:pic>
        <p:nvPicPr>
          <p:cNvPr id="16" name="Рисунок 15"/>
          <p:cNvPicPr>
            <a:picLocks noChangeAspect="1" noGrp="1"/>
          </p:cNvPicPr>
          <p:nvPr>
            <p:ph type="pic" sz="quarter" idx="29"/>
          </p:nvPr>
        </p:nvPicPr>
        <p:blipFill>
          <a:blip r:embed="rId2"/>
          <a:stretch/>
        </p:blipFill>
        <p:spPr bwMode="auto">
          <a:xfrm rot="5400000">
            <a:off x="420688" y="2214563"/>
            <a:ext cx="4392612" cy="32845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jpg"/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Custom">
  <a:themeElements>
    <a:clrScheme name="2.27方案3">
      <a:dk1>
        <a:sysClr val="windowText" lastClr="000000"/>
      </a:dk1>
      <a:lt1>
        <a:sysClr val="window" lastClr="FFFFFF"/>
      </a:lt1>
      <a:dk2>
        <a:srgbClr val="1453D4"/>
      </a:dk2>
      <a:lt2>
        <a:srgbClr val="DBEFF9"/>
      </a:lt2>
      <a:accent1>
        <a:srgbClr val="9BEAFF"/>
      </a:accent1>
      <a:accent2>
        <a:srgbClr val="70A7F3"/>
      </a:accent2>
      <a:accent3>
        <a:srgbClr val="32B7F3"/>
      </a:accent3>
      <a:accent4>
        <a:srgbClr val="071D28"/>
      </a:accent4>
      <a:accent5>
        <a:srgbClr val="598196"/>
      </a:accent5>
      <a:accent6>
        <a:srgbClr val="50BBC1"/>
      </a:accent6>
      <a:hlink>
        <a:srgbClr val="2995AD"/>
      </a:hlink>
      <a:folHlink>
        <a:srgbClr val="85DFD0"/>
      </a:folHlink>
    </a:clrScheme>
    <a:fontScheme name="Custom 2">
      <a:majorFont>
        <a:latin typeface="Arial"/>
        <a:ea typeface="Liberation Sans"/>
        <a:cs typeface="Liberation Sans"/>
      </a:majorFont>
      <a:minorFont>
        <a:latin typeface="Aptos"/>
        <a:ea typeface="Liberation Sans"/>
        <a:cs typeface="Liberation Sans"/>
      </a:minorFont>
    </a:fontScheme>
    <a:fmtScheme name="OfficePLUS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blipFill>
          <a:blip r:embed="rId1"/>
          <a:srcRect l="0" t="11649" r="0" b="25080"/>
          <a:stretch/>
        </a:blipFill>
        <a:ln>
          <a:noFill/>
        </a:ln>
      </a:spPr>
      <a:bodyPr/>
      <a:lstStyle/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Р7-Офис/2025.4.1.1604</Application>
  <DocSecurity>0</DocSecurity>
  <PresentationFormat>Широкоэкранный</PresentationFormat>
  <Paragraphs>0</Paragraphs>
  <Slides>20</Slides>
  <Notes>20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Company​ Overview</dc:title>
  <dc:subject/>
  <dc:creator>Яковлева Марина Сергеевна</dc:creator>
  <cp:keywords/>
  <dc:description/>
  <dc:identifier/>
  <dc:language/>
  <cp:lastModifiedBy>EMoiseeva</cp:lastModifiedBy>
  <cp:revision>314</cp:revision>
  <dcterms:modified xsi:type="dcterms:W3CDTF">2026-05-24T22:11:21Z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0x0101001867FBBEFD40724CA20725D6B3094130</vt:lpwstr>
  </property>
</Properties>
</file>