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62" r:id="rId5"/>
    <p:sldId id="366" r:id="rId6"/>
    <p:sldId id="390" r:id="rId7"/>
    <p:sldId id="424" r:id="rId8"/>
    <p:sldId id="425" r:id="rId9"/>
    <p:sldId id="426" r:id="rId10"/>
    <p:sldId id="427" r:id="rId11"/>
    <p:sldId id="428" r:id="rId12"/>
    <p:sldId id="343" r:id="rId13"/>
  </p:sldIdLst>
  <p:sldSz cx="12192000" cy="6858000"/>
  <p:notesSz cx="6797675" cy="99266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3D4"/>
    <a:srgbClr val="E63636"/>
    <a:srgbClr val="C2352E"/>
    <a:srgbClr val="2997D4"/>
    <a:srgbClr val="32B7F3"/>
    <a:srgbClr val="024F92"/>
    <a:srgbClr val="F5F5F5"/>
    <a:srgbClr val="70A7F3"/>
    <a:srgbClr val="1D3EC1"/>
    <a:srgbClr val="2135A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7B450-CA3A-5ABC-4338-7FBA2259D1F2}" v="67" dt="2025-03-12T13:18:59.118"/>
    <p1510:client id="{6B59F539-335A-42A2-A028-C45E4D41E0B5}" v="1" dt="2025-03-12T13:17:05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9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78" y="10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nwei Han" userId="10cfedb6-1336-4a35-a765-0fa98c70d033" providerId="ADAL" clId="{6B59F539-335A-42A2-A028-C45E4D41E0B5}"/>
    <pc:docChg chg="custSel modSld">
      <pc:chgData name="Tianwei Han" userId="10cfedb6-1336-4a35-a765-0fa98c70d033" providerId="ADAL" clId="{6B59F539-335A-42A2-A028-C45E4D41E0B5}" dt="2025-03-12T13:17:05.767" v="0" actId="700"/>
      <pc:docMkLst>
        <pc:docMk/>
      </pc:docMkLst>
      <pc:sldChg chg="modSp mod chgLayout">
        <pc:chgData name="Tianwei Han" userId="10cfedb6-1336-4a35-a765-0fa98c70d033" providerId="ADAL" clId="{6B59F539-335A-42A2-A028-C45E4D41E0B5}" dt="2025-03-12T13:17:05.767" v="0" actId="700"/>
        <pc:sldMkLst>
          <pc:docMk/>
          <pc:sldMk cId="3537425846" sldId="364"/>
        </pc:sldMkLst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3" creationId="{49A9FAB0-49C7-A335-EA9E-1B0C4CB1FA0D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4" creationId="{3031CC92-CE45-C84A-6A75-9F4C077DF877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6" creationId="{7A3571E4-0C22-96F7-3DC9-763C68F7C811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7" creationId="{3E55864B-7713-696C-C346-8CB451512095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9" creationId="{EF888C7E-5B7C-47DB-921B-038681CF5529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0" creationId="{172EFBC6-2998-144B-B200-3C8906FC2BB1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2" creationId="{C592898C-BD3B-6076-FE5B-1D3FC1212C59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3" creationId="{5F56D563-0AFC-BDF1-BE83-7D9CD927AC24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4" creationId="{3385FC90-7736-5963-EAE4-47582D461FB9}"/>
          </ac:spMkLst>
        </pc:spChg>
        <pc:picChg chg="mod ord">
          <ac:chgData name="Tianwei Han" userId="10cfedb6-1336-4a35-a765-0fa98c70d033" providerId="ADAL" clId="{6B59F539-335A-42A2-A028-C45E4D41E0B5}" dt="2025-03-12T13:17:05.767" v="0" actId="700"/>
          <ac:picMkLst>
            <pc:docMk/>
            <pc:sldMk cId="3537425846" sldId="364"/>
            <ac:picMk id="16" creationId="{65D5C047-63DD-F905-995C-EB79536337FB}"/>
          </ac:picMkLst>
        </pc:picChg>
      </pc:sldChg>
    </pc:docChg>
  </pc:docChgLst>
  <pc:docChgLst>
    <pc:chgData name="Tianwei Han" userId="S::j-tianweihan@microsoft.com::10cfedb6-1336-4a35-a765-0fa98c70d033" providerId="AD" clId="Web-{42F7B450-CA3A-5ABC-4338-7FBA2259D1F2}"/>
    <pc:docChg chg="addSld delSld modSld addSection delSection">
      <pc:chgData name="Tianwei Han" userId="S::j-tianweihan@microsoft.com::10cfedb6-1336-4a35-a765-0fa98c70d033" providerId="AD" clId="Web-{42F7B450-CA3A-5ABC-4338-7FBA2259D1F2}" dt="2025-03-12T13:18:49.884" v="51" actId="34807"/>
      <pc:docMkLst>
        <pc:docMk/>
      </pc:docMkLst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653925577" sldId="343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11990398" sldId="353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22311061" sldId="355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958122979" sldId="361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598334414" sldId="362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537425846" sldId="364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581723979" sldId="366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215905199" sldId="370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152107278" sldId="371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837867573" sldId="380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198748360" sldId="381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856187481" sldId="382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9581245" sldId="383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15903594" sldId="384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815476016" sldId="385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267237132" sldId="386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078214269" sldId="387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276112046" sldId="388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635533121" sldId="389"/>
        </pc:sldMkLst>
      </pc:sldChg>
      <pc:sldChg chg="addSp delSp modSp add del mod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797371288" sldId="2561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797371288" sldId="2561"/>
            <ac:spMk id="2" creationId="{D7BCAFEE-0C96-D05D-C936-2790CCA8061B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797371288" sldId="2561"/>
            <ac:spMk id="3" creationId="{31E8DE83-DA38-5557-934E-2766E9F0467A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797371288" sldId="2561"/>
            <ac:spMk id="8" creationId="{E84515F4-1DA1-CA0D-7DD5-B8502ABC3C50}"/>
          </ac:spMkLst>
        </pc:spChg>
      </pc:sldChg>
      <pc:sldChg chg="modSp add del mod modTransition addAnim delAnim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434985508" sldId="2562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434985508" sldId="2562"/>
            <ac:spMk id="2" creationId="{B0BCA3AE-6967-5AA9-6C2D-E99626CB1231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434985508" sldId="2562"/>
            <ac:spMk id="3" creationId="{91A70B0B-4FC4-0C30-8F82-FBD7C72BF01A}"/>
          </ac:spMkLst>
        </pc:sp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013241762" sldId="2563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013241762" sldId="2563"/>
            <ac:spMk id="2" creationId="{03678BED-159A-BA73-4B0D-630AFB961863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013241762" sldId="2563"/>
            <ac:spMk id="7" creationId="{4ED6B464-689D-D7AE-01A2-FF3485F31A21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894046884" sldId="2564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894046884" sldId="2564"/>
            <ac:spMk id="2" creationId="{9EB60042-5361-A5D6-0011-B0B25FB71CEE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894046884" sldId="2564"/>
            <ac:spMk id="5" creationId="{D3DE20D8-F69C-47C2-BCE4-DF01ACA04B1D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894046884" sldId="2564"/>
            <ac:picMk id="4" creationId="{12D00D7A-CDA1-4A9C-BB47-B83AE0AA9343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26945618" sldId="2565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26945618" sldId="2565"/>
            <ac:spMk id="2" creationId="{14333A7C-5510-CF73-11E8-47CAF6254AD1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26945618" sldId="2565"/>
            <ac:spMk id="5" creationId="{BFB32180-5604-4E93-9F56-951F59170B56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926945618" sldId="2565"/>
            <ac:picMk id="4" creationId="{F52C7A44-7F48-4458-AC57-402B019CF3B7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91629079" sldId="2566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91629079" sldId="2566"/>
            <ac:spMk id="2" creationId="{CF87E9CB-E92E-33A5-95EE-7ACA75EBB691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91629079" sldId="2566"/>
            <ac:spMk id="5" creationId="{B6302FB4-A205-4325-ACF0-253AF49D3277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391629079" sldId="2566"/>
            <ac:picMk id="4" creationId="{051D2144-7028-4C50-A9A3-B411A6E67B6F}"/>
          </ac:picMkLst>
        </pc:pic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141028132" sldId="2567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141028132" sldId="2567"/>
            <ac:spMk id="2" creationId="{9A4FBA87-D6B5-CC1E-97C6-9C05F68A0CC8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141028132" sldId="2567"/>
            <ac:spMk id="7" creationId="{46ED0A04-78C2-5DA6-1FFD-9265923AE916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24192244" sldId="2568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24192244" sldId="2568"/>
            <ac:spMk id="2" creationId="{1B61EDFE-43FD-33A8-0CCA-83711BB7DE03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24192244" sldId="2568"/>
            <ac:spMk id="5" creationId="{AD69A728-988F-45AA-8AC6-B6BE818012F2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324192244" sldId="2568"/>
            <ac:picMk id="4" creationId="{AB903365-82A1-48A7-BB48-23B6A0237002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027077775" sldId="2569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027077775" sldId="2569"/>
            <ac:spMk id="2" creationId="{06D7943C-E6BF-F143-437A-C18AD3A683BE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027077775" sldId="2569"/>
            <ac:spMk id="5" creationId="{48CD4990-94B8-411A-AB03-82A6D76E296E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027077775" sldId="2569"/>
            <ac:picMk id="4" creationId="{46C26E86-86D1-4949-A360-047337B987F7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57532503" sldId="2570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57532503" sldId="2570"/>
            <ac:spMk id="2" creationId="{403ED60F-9B32-337A-8CCD-965975CC12DB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57532503" sldId="2570"/>
            <ac:spMk id="5" creationId="{C3A1A170-0749-49E2-A96E-C7A53321331F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57532503" sldId="2570"/>
            <ac:picMk id="4" creationId="{4237F157-AAF1-415C-9D9D-90361F3801DE}"/>
          </ac:picMkLst>
        </pc:pic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926937870" sldId="2571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926937870" sldId="2571"/>
            <ac:spMk id="2" creationId="{88438131-0815-CAD9-5E20-225F3F10D0CD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926937870" sldId="2571"/>
            <ac:spMk id="7" creationId="{B1006CE6-967D-810D-FD2A-C6E6689D51A7}"/>
          </ac:spMkLst>
        </pc:sp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74975734" sldId="2572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74975734" sldId="2572"/>
            <ac:spMk id="2" creationId="{E300DBDC-B92A-C7B9-1882-74309840AACF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74975734" sldId="2572"/>
            <ac:graphicFrameMk id="4" creationId="{FA3FACD5-704D-4553-A244-5992EF5E2BEB}"/>
          </ac:graphicFrameMkLst>
        </pc:graphicFrame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5113693" sldId="2573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113693" sldId="2573"/>
            <ac:spMk id="2" creationId="{2A754875-772D-874D-C52A-8097DC46DF05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113693" sldId="2573"/>
            <ac:spMk id="5" creationId="{8AEABB33-2710-417F-9E96-5D03D38826F1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15113693" sldId="2573"/>
            <ac:picMk id="4" creationId="{AAE6F493-204A-4AB4-B59C-ACD54FE4F3A4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098718520" sldId="2574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8718520" sldId="2574"/>
            <ac:spMk id="2" creationId="{F0BC7380-F9D4-DB32-817A-2618E2C48BE2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8718520" sldId="2574"/>
            <ac:spMk id="5" creationId="{3F5265C8-3C8E-4F6F-B085-683566E627A3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098718520" sldId="2574"/>
            <ac:picMk id="4" creationId="{01EF8D7D-B75D-4E1D-9BB4-08767C8745D4}"/>
          </ac:picMkLst>
        </pc:pic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589482883" sldId="2575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89482883" sldId="2575"/>
            <ac:spMk id="2" creationId="{AC24D66F-A5A0-8694-B849-A5E143E53CA2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89482883" sldId="2575"/>
            <ac:spMk id="7" creationId="{EB845F6C-BE0F-F8CE-7510-5B4366CC1AC3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092136123" sldId="2576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2136123" sldId="2576"/>
            <ac:spMk id="2" creationId="{4364B4C5-24F1-ED12-1CBB-62AA2B9A001A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2136123" sldId="2576"/>
            <ac:spMk id="5" creationId="{CA8C85ED-EFBE-46F7-B02E-4CA65E4E0C90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092136123" sldId="2576"/>
            <ac:picMk id="4" creationId="{EA2FBD45-E1EB-4430-AC32-AB87DCFB432B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459207400" sldId="2577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459207400" sldId="2577"/>
            <ac:spMk id="2" creationId="{8CE0AE39-2CCB-487B-B3B8-5C79D1291A20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459207400" sldId="2577"/>
            <ac:spMk id="5" creationId="{DF55133B-74AB-41EC-B4FA-0BBAAD97274B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459207400" sldId="2577"/>
            <ac:picMk id="4" creationId="{3D83F7AE-9F89-48D6-B26C-0128D5B0F5A7}"/>
          </ac:picMkLst>
        </pc:pic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75118134" sldId="2578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75118134" sldId="2578"/>
            <ac:spMk id="2" creationId="{5AA0B4DC-742E-8BBA-9266-C95BD3F1D341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2975118134" sldId="2578"/>
            <ac:graphicFrameMk id="4" creationId="{58F87B1C-EE00-48AC-A88A-FD389C64A090}"/>
          </ac:graphicFrameMkLst>
        </pc:graphicFrame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052374586" sldId="2579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052374586" sldId="2579"/>
            <ac:spMk id="2" creationId="{13F06488-AC19-9AD2-FAA4-4B4002EE4BD8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052374586" sldId="2579"/>
            <ac:spMk id="7" creationId="{DC10F535-C9B2-E253-9F86-6CD46A609C38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65515776" sldId="2580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65515776" sldId="2580"/>
            <ac:spMk id="2" creationId="{755802B9-0A5C-71C9-DBEE-93B60DA351B3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65515776" sldId="2580"/>
            <ac:spMk id="5" creationId="{9728494B-D32A-4EAB-8EDA-D9C7D9400D58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65515776" sldId="2580"/>
            <ac:picMk id="4" creationId="{A0CBD479-5A13-46E8-A53E-0164DDB0BD5D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39237180" sldId="2581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39237180" sldId="2581"/>
            <ac:spMk id="2" creationId="{B09638E9-5845-0F37-F6C3-05A9CB64207D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39237180" sldId="2581"/>
            <ac:spMk id="5" creationId="{8AC1BA00-A146-4EA4-BB29-70640F1DE6FF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939237180" sldId="2581"/>
            <ac:picMk id="4" creationId="{3BB25865-4A5E-4F90-8D07-AE75E165E943}"/>
          </ac:picMkLst>
        </pc:pic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284791493" sldId="2582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284791493" sldId="2582"/>
            <ac:spMk id="2" creationId="{A3559774-7E2E-6CF6-C9E5-7EEC0AB49D70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3284791493" sldId="2582"/>
            <ac:graphicFrameMk id="4" creationId="{26824959-6C19-4239-A35D-68E2A2798739}"/>
          </ac:graphicFrameMkLst>
        </pc:graphicFrame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126768163" sldId="2583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126768163" sldId="2583"/>
            <ac:spMk id="2" creationId="{08EE1320-7A97-6D42-31C9-DC445CF3FF9C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126768163" sldId="2583"/>
            <ac:spMk id="7" creationId="{430F6402-D005-410E-3120-F139E032008C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356189282" sldId="2584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356189282" sldId="2584"/>
            <ac:spMk id="2" creationId="{DCA95FC8-5867-4429-7C26-2AC24DEB19F6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356189282" sldId="2584"/>
            <ac:spMk id="5" creationId="{049A9E88-1BF3-4046-B830-CE9A439773E8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356189282" sldId="2584"/>
            <ac:picMk id="4" creationId="{F836CE2E-61D8-4FF2-854D-F08DE3B7824A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16800190" sldId="2585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16800190" sldId="2585"/>
            <ac:spMk id="2" creationId="{5F70287D-DE1D-75FA-4489-F50116E6BB70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16800190" sldId="2585"/>
            <ac:spMk id="5" creationId="{4DB5C5A1-2DCD-425A-A7FC-69D824DF4B98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916800190" sldId="2585"/>
            <ac:picMk id="4" creationId="{8CD7824F-00A6-4785-B900-6DDB8D97D66A}"/>
          </ac:picMkLst>
        </pc:pic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637235185" sldId="2586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637235185" sldId="2586"/>
            <ac:spMk id="2" creationId="{06B30FA6-FDC9-F34D-9FDB-86A79F6BBDF8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3637235185" sldId="2586"/>
            <ac:graphicFrameMk id="4" creationId="{8B8E5FC0-5B0E-404A-AE42-0604AF6CD7AB}"/>
          </ac:graphicFrameMkLst>
        </pc:graphicFrameChg>
      </pc:sldChg>
      <pc:sldChg chg="addSp delSp 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738994354" sldId="2587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738994354" sldId="2587"/>
            <ac:spMk id="2" creationId="{552E29E9-8F2A-3AC9-B943-8FB5AAF1694D}"/>
          </ac:spMkLst>
        </pc:spChg>
        <pc:spChg chg="add del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738994354" sldId="2587"/>
            <ac:spMk id="3" creationId="{7730CE07-A0B1-2F4C-89C2-0C367ADB08DB}"/>
          </ac:spMkLst>
        </pc:spChg>
        <pc:graphicFrameChg chg="add del mod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738994354" sldId="2587"/>
            <ac:graphicFrameMk id="7" creationId="{BE00455E-2719-1EEF-4350-95E3C0179ED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12/25/2025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12/25/2025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99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33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97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28F4A2-EE01-4CBA-242B-892F9376B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83" y="383156"/>
            <a:ext cx="10865317" cy="376822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6F3E6C8-C3BA-6487-EC36-6942C4DAA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583" y="4253117"/>
            <a:ext cx="10865317" cy="117422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2B64614-3490-74B5-758E-8582A71C0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3583" y="5739518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1B0611EC-60B3-4B52-5BE8-A3E876EC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03/12/2025</a:t>
            </a:r>
            <a:fld id="{3A97EC26-6935-44BD-B356-CDB73B383F8A}" type="datetime1">
              <a:rPr lang="ru-RU" smtClean="0"/>
              <a:t>25.12.2025</a:t>
            </a:fld>
            <a:endParaRPr lang="en-CN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13590703-55FF-F73B-5303-1591B4AE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7A28125E-23C5-98AD-F07E-1C566FF1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7D1D96DE-89C2-BD2A-B692-1F230A408BE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6667500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13D87E77-30FE-04FB-AEB9-3EA6403692F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3854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99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921EF-D008-97BC-E5BE-505673544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52387"/>
            <a:ext cx="5699760" cy="3897865"/>
          </a:xfrm>
        </p:spPr>
        <p:txBody>
          <a:bodyPr lIns="0" tIns="0" rIns="0" bIns="0" anchor="b" anchorCtr="0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2671BA-90EF-59B5-C249-F7C36521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21200"/>
            <a:ext cx="569976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459998-3AA2-B134-8816-E21159D0BA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39F209-2985-7BF1-0F75-55A5560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D281163-467E-46E1-950D-5183E8D8674A}" type="datetime1">
              <a:rPr lang="ru-RU" smtClean="0"/>
              <a:t>25.12.2025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550591-5FE9-F140-4E34-5256EBCC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C5884-5885-014A-39B9-D4A0445E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484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7D0816-A0A9-20C1-B42A-95D1C13F8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13868"/>
            <a:ext cx="5943600" cy="397764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53C620-9E4A-9463-32D9-EAB787FF61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83" y="4405376"/>
            <a:ext cx="5952189" cy="1487424"/>
          </a:xfrm>
        </p:spPr>
        <p:txBody>
          <a:bodyPr anchor="t">
            <a:no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ED90A8-7525-1B2C-FACF-0A70191543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6601377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C5FC4FE-969C-3430-8E2D-D1961B0E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BC9C416-D4E1-4BB3-82F6-74AE6B980FAB}" type="datetime1">
              <a:rPr lang="ru-RU" smtClean="0"/>
              <a:t>25.12.2025</a:t>
            </a:fld>
            <a:endParaRPr lang="en-CN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2AF8041-59E3-15F2-6902-E9C22C33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27CEAE8-ACAD-92D0-B0A7-F2FED32A5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1300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2300" y="1028699"/>
            <a:ext cx="8432800" cy="368300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2300" y="4876799"/>
            <a:ext cx="8432800" cy="1099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EA5083-CBDA-234C-ADF4-DE0F10961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19FE076-404A-4B9D-8763-6184467163E1}" type="datetime1">
              <a:rPr lang="ru-RU" smtClean="0"/>
              <a:t>25.12.2025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B46CB32-AE1A-C161-F8AD-B5C4C197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21B52-8912-5727-807C-9B371A89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35539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5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D3B1BB6E-B06C-A17C-8C3E-79EABCBE4EF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257699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0731A7D4-E0B1-9EFC-60E9-55B28D5F029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37265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F379DD77-5A9A-AFFB-A8F9-07D52E7790A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489057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0" name="Rectangle 89">
            <a:extLst>
              <a:ext uri="{FF2B5EF4-FFF2-40B4-BE49-F238E27FC236}">
                <a16:creationId xmlns:a16="http://schemas.microsoft.com/office/drawing/2014/main" id="{8D81854D-7A68-8152-BE67-C5FD9CA58A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07406" y="257699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EA9BC805-8AC0-6973-6307-402D4873D25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07406" y="37265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15" y="1058974"/>
            <a:ext cx="7839200" cy="814279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A121-F74E-1DBB-F90E-9ECA5D2738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4941" y="2587692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A28972-BB4A-9DE5-EC1C-17EC2CEC1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2438" y="225583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>
              <a:lnSpc>
                <a:spcPct val="100000"/>
              </a:lnSpc>
              <a:defRPr sz="1800" b="1"/>
            </a:lvl2pPr>
            <a:lvl3pPr>
              <a:lnSpc>
                <a:spcPct val="100000"/>
              </a:lnSpc>
              <a:defRPr sz="1800" b="1"/>
            </a:lvl3pPr>
            <a:lvl4pPr>
              <a:lnSpc>
                <a:spcPct val="100000"/>
              </a:lnSpc>
              <a:defRPr sz="1800" b="1"/>
            </a:lvl4pPr>
            <a:lvl5pPr>
              <a:lnSpc>
                <a:spcPct val="100000"/>
              </a:lnSpc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934284-00BE-576C-F2BA-050CD34490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4941" y="3736734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D4614F8-0641-9496-CFCF-28C7981225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22438" y="340955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4425C6-1E3A-2D07-F971-EA5DD926CB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4941" y="4888713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10C586E-C370-0572-962A-51D7AD99CB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2438" y="456327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76BF66F-CB64-BBEF-FBC9-3B4A250FF5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5543" y="2590187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15F872C-5958-E6E3-B049-C7D76BD602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7318" y="2244289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563155-4732-CF95-38F9-9E62545CF2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5543" y="3736734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8632D52-9F72-E6F7-9843-8646F95B5F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7318" y="3398009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8E960A-184B-47C0-C68F-43E1F03C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3E00EEE-9D6E-40EE-BD72-BD737C189EFA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D0DFAE-ECB5-DB29-9C6B-1662CE065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9268C7-DA35-8A6D-469A-DEC70428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0DBA6A-1CB5-96D5-F35C-B3AFB4AB37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ED06C3-D451-CC0C-50D8-69D1AB8723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2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15" y="1058974"/>
            <a:ext cx="7839200" cy="814279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15AA-7D4E-CEF2-0E27-CA6FB479D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1914" y="2032000"/>
            <a:ext cx="10371883" cy="398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8E960A-184B-47C0-C68F-43E1F03C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0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00E62CDC-27ED-4BD9-8CAE-5ED06CCADC5C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D0DFAE-ECB5-DB29-9C6B-1662CE065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9268C7-DA35-8A6D-469A-DEC70428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0DBA6A-1CB5-96D5-F35C-B3AFB4AB37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ED06C3-D451-CC0C-50D8-69D1AB8723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8C40-517B-C014-D81B-823BAE2FD5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98" y="1542474"/>
            <a:ext cx="10504000" cy="4472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526D3A9-25EF-273F-0E13-352453468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81AC8161-829F-49AC-9C88-4507289A7226}" type="datetime1">
              <a:rPr lang="ru-RU" smtClean="0"/>
              <a:t>25.12.2025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36B9F0-0AA4-2C68-C74E-D1921EFEE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A9B5B83-6D7B-707F-F948-6BD712772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29DE8E-07F5-D1B2-C0AF-4DDB3060CAB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AFC956-0159-EEB8-6BC1-9C3F1B1AE45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4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095B0E-61E1-13CE-6F7F-EE3F7FD0FD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8" y="314036"/>
            <a:ext cx="10515600" cy="57010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A793-2C0E-8F06-4362-96A1983B5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460A748-90C0-40AC-9117-054942A5D6D4}" type="datetime1">
              <a:rPr lang="ru-RU" smtClean="0"/>
              <a:t>25.12.2025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C9044-6596-30C3-95FD-F186F8096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F415-CF39-9236-9576-0DF9F95C1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284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4FB75-D5E0-9511-4FD2-C68C1C091E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99" y="1847276"/>
            <a:ext cx="10498202" cy="41677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F12379-188A-C977-1150-3E5925DBE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42CC08F-83C1-4CAC-8988-3CE6B00A7991}" type="datetime1">
              <a:rPr lang="ru-RU" smtClean="0"/>
              <a:t>25.12.2025</a:t>
            </a:fld>
            <a:endParaRPr lang="en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BBEF7DA-BA6D-A07F-F03E-2BC9F8B31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C858912-AA2F-5EAF-FCD4-B77FA992F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429890D-AAF9-8BC9-BD12-23ABDAA0454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4611981F-BBC7-0DC8-FC22-8FF2B06CB4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1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385975"/>
            <a:ext cx="4325112" cy="245479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4D1E701-C09D-5C9D-D6F0-B24CF24DE8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24949" y="2385975"/>
            <a:ext cx="5728848" cy="24547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B65093-A00A-3EDD-C0C5-4CDFFD32B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FB2F0F8-42AB-4414-A2B4-2B7BA16811CF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D35FF5-CE2E-247E-ACA9-67EA0D258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35B66F-F94E-7191-89B2-9BC080EC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318DEC2A-2948-AEF3-C9E8-2ED520DE083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6F8E1B26-93AA-F87D-FBC9-B4B64DEAF7D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753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258568"/>
            <a:ext cx="3813048" cy="355701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179A23-77F8-DF71-F294-EBB8C50418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6188" y="2258569"/>
            <a:ext cx="6227609" cy="35570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5B8C-BD87-04ED-9CEF-4AFD2D0C8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0AB5AB46-05D3-47B9-B3F2-E46FF0EB5466}" type="datetime1">
              <a:rPr lang="ru-RU" smtClean="0"/>
              <a:t>25.12.2025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1EFC9-7505-F7FF-CF6B-86AB99437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0AB1-6FFC-E765-BFAA-96D029963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7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2B6FC0-CD1A-BD65-FEB7-E284C451F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40624" y="5739518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27A418C-2617-BA69-B155-E2F7C513B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4253117"/>
            <a:ext cx="10912199" cy="1174224"/>
          </a:xfrm>
        </p:spPr>
        <p:txBody>
          <a:bodyPr/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CB64D-D719-084C-2B74-BFFBB84F6A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225" y="383156"/>
            <a:ext cx="10912199" cy="3768220"/>
          </a:xfrm>
        </p:spPr>
        <p:txBody>
          <a:bodyPr anchor="b"/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6442EC-060A-D246-CC1B-D250262DD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6086CB1-156A-421A-A751-2EFA963CA73D}" type="datetime1">
              <a:rPr lang="ru-RU" smtClean="0"/>
              <a:t>25.12.2025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3DCF65-6641-B724-7326-DD1DD9AC9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E701096-2A85-8EA8-A5EC-D38F540D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13D87E77-30FE-04FB-AEB9-3EA6403692F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018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7D1D96DE-89C2-BD2A-B692-1F230A408BE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67500"/>
            <a:ext cx="1224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60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1109587"/>
            <a:ext cx="4145582" cy="463882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E3F9A9-6F1E-9A87-9F34-719BDBBB1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FF11D070-2A5E-450A-BE49-17177C753A67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34BEAC-979B-C481-66E0-57CBE849F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33B9A1-B856-0C6C-BE29-3F7047578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574AC177-8C09-79F3-8CC6-DA60495C446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B15B36F5-13CB-A1A3-0ECD-756964BC068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8D56DEF8-59B1-77EC-4BF9-9B1E066C877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EAC0D963-F67D-C0B7-83D7-35313281638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E2A2FC-47FE-82C3-DDCE-775263AF6B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7784" y="1109588"/>
            <a:ext cx="6126013" cy="4638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583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77456"/>
            <a:ext cx="4142232" cy="494066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4B042FA-40F9-5B1B-253A-F9E4CE1EF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78EF4FF-9C60-43AF-B38B-6DA726D10A02}" type="datetime1">
              <a:rPr lang="ru-RU" smtClean="0"/>
              <a:t>25.12.2025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17913B-B30A-FA59-DEB0-EE00CE0E2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BC0D2D-F6C3-AAB2-BE9B-976038A36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233E3486-94FE-93B7-B905-AD9FCF0CBC2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11974C7-CCAB-1907-BE37-42979777A4C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06A3D12A-2FB9-F068-52F8-5ECB59CF790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F5C18F72-C84F-D063-4732-84EC0978CB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273858-FBFD-DEAE-AD96-5C657A6EFD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8548" y="877457"/>
            <a:ext cx="6135249" cy="49406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0674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E26A1A-0C2E-AA4F-2BFD-2FC457BEE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8F1432B0-CD6A-462F-B015-790D7BD6D03B}" type="datetime1">
              <a:rPr lang="ru-RU" smtClean="0"/>
              <a:t>25.12.2025</a:t>
            </a:fld>
            <a:endParaRPr lang="en-C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E13558B-C550-D97A-0993-90E482774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01AD3E-A936-38B4-4A48-03DBD2461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6F7CAE20-16AA-488D-A148-9F47CEF0D16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1F815CC-EECB-FB5B-68C1-C48FC508C71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EF9D6568-E832-17EE-6E8D-6D4F80BEF1A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2EC9985A-8A31-E099-A519-A003E3B94C4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81B36D-31CE-2315-D28B-4F83E6A869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5829" y="831919"/>
            <a:ext cx="6822170" cy="5194159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4829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03" y="740002"/>
            <a:ext cx="10664992" cy="110879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B123-E35D-F0AD-599A-36331CA67F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503" y="1930401"/>
            <a:ext cx="10664981" cy="11087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D5CE30-2042-C9F0-1D52-67FF1CCCF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763503" y="3125456"/>
            <a:ext cx="10664990" cy="3003882"/>
          </a:xfrm>
          <a:custGeom>
            <a:avLst/>
            <a:gdLst>
              <a:gd name="connsiteX0" fmla="*/ 717565 w 10664990"/>
              <a:gd name="connsiteY0" fmla="*/ 0 h 3003882"/>
              <a:gd name="connsiteX1" fmla="*/ 10664990 w 10664990"/>
              <a:gd name="connsiteY1" fmla="*/ 0 h 3003882"/>
              <a:gd name="connsiteX2" fmla="*/ 10664990 w 10664990"/>
              <a:gd name="connsiteY2" fmla="*/ 2040791 h 3003882"/>
              <a:gd name="connsiteX3" fmla="*/ 9701899 w 10664990"/>
              <a:gd name="connsiteY3" fmla="*/ 3003882 h 3003882"/>
              <a:gd name="connsiteX4" fmla="*/ 0 w 10664990"/>
              <a:gd name="connsiteY4" fmla="*/ 3003882 h 3003882"/>
              <a:gd name="connsiteX5" fmla="*/ 0 w 10664990"/>
              <a:gd name="connsiteY5" fmla="*/ 807576 h 3003882"/>
              <a:gd name="connsiteX6" fmla="*/ 6866 w 10664990"/>
              <a:gd name="connsiteY6" fmla="*/ 739470 h 3003882"/>
              <a:gd name="connsiteX7" fmla="*/ 663997 w 10664990"/>
              <a:gd name="connsiteY7" fmla="*/ 13774 h 30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4990" h="3003882">
                <a:moveTo>
                  <a:pt x="717565" y="0"/>
                </a:moveTo>
                <a:lnTo>
                  <a:pt x="10664990" y="0"/>
                </a:lnTo>
                <a:lnTo>
                  <a:pt x="10664990" y="2040791"/>
                </a:lnTo>
                <a:cubicBezTo>
                  <a:pt x="10664990" y="2572691"/>
                  <a:pt x="10233799" y="3003882"/>
                  <a:pt x="9701899" y="3003882"/>
                </a:cubicBezTo>
                <a:lnTo>
                  <a:pt x="0" y="3003882"/>
                </a:lnTo>
                <a:lnTo>
                  <a:pt x="0" y="807576"/>
                </a:lnTo>
                <a:lnTo>
                  <a:pt x="6866" y="739470"/>
                </a:lnTo>
                <a:cubicBezTo>
                  <a:pt x="77427" y="394648"/>
                  <a:pt x="332267" y="116953"/>
                  <a:pt x="663997" y="13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A2A0CC-FD1D-090E-B032-2727A33C2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74D2010-C102-47D0-A213-216FD6D28759}" type="datetime1">
              <a:rPr lang="ru-RU" smtClean="0"/>
              <a:t>25.12.2025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4E31B0-796E-475E-1937-AD368956E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8FA102-64A1-8ADA-C519-B41858DD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EBE4D70A-6370-D227-8C8A-E57CB8CE718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270487BC-62D0-8122-EE28-32BF73CE6AC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5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39" y="1447057"/>
            <a:ext cx="5950364" cy="203379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F25448-0DAF-84AF-957A-8B7DD3CAE2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440" y="3666843"/>
            <a:ext cx="5950361" cy="17814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19FEFE-FA24-AF33-24CC-8CF8C2EA53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1163" y="1447057"/>
            <a:ext cx="4570398" cy="4001232"/>
          </a:xfrm>
          <a:custGeom>
            <a:avLst/>
            <a:gdLst>
              <a:gd name="connsiteX0" fmla="*/ 850828 w 4570398"/>
              <a:gd name="connsiteY0" fmla="*/ 0 h 4001232"/>
              <a:gd name="connsiteX1" fmla="*/ 4570398 w 4570398"/>
              <a:gd name="connsiteY1" fmla="*/ 0 h 4001232"/>
              <a:gd name="connsiteX2" fmla="*/ 4570398 w 4570398"/>
              <a:gd name="connsiteY2" fmla="*/ 4001232 h 4001232"/>
              <a:gd name="connsiteX3" fmla="*/ 0 w 4570398"/>
              <a:gd name="connsiteY3" fmla="*/ 4001232 h 4001232"/>
              <a:gd name="connsiteX4" fmla="*/ 0 w 4570398"/>
              <a:gd name="connsiteY4" fmla="*/ 850828 h 4001232"/>
              <a:gd name="connsiteX5" fmla="*/ 850828 w 4570398"/>
              <a:gd name="connsiteY5" fmla="*/ 0 h 40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98" h="4001232">
                <a:moveTo>
                  <a:pt x="850828" y="0"/>
                </a:moveTo>
                <a:lnTo>
                  <a:pt x="4570398" y="0"/>
                </a:lnTo>
                <a:lnTo>
                  <a:pt x="4570398" y="4001232"/>
                </a:lnTo>
                <a:lnTo>
                  <a:pt x="0" y="4001232"/>
                </a:lnTo>
                <a:lnTo>
                  <a:pt x="0" y="850828"/>
                </a:lnTo>
                <a:cubicBezTo>
                  <a:pt x="0" y="380929"/>
                  <a:pt x="380929" y="0"/>
                  <a:pt x="850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BCDF30-736E-DDCD-8995-04081136D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77FB888-4F6A-4946-8DA4-C9CE12A2F8AD}" type="datetime1">
              <a:rPr lang="ru-RU" smtClean="0"/>
              <a:t>25.12.2025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CB8639-0E62-F8EE-441C-1B7A70F4D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946413-27AA-1378-FE96-418D83493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6080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46" name="Straight Connector 31">
            <a:extLst>
              <a:ext uri="{FF2B5EF4-FFF2-40B4-BE49-F238E27FC236}">
                <a16:creationId xmlns:a16="http://schemas.microsoft.com/office/drawing/2014/main" id="{6E886974-A437-755C-8DD2-D1FAF1F4CD2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70087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>
            <a:extLst>
              <a:ext uri="{FF2B5EF4-FFF2-40B4-BE49-F238E27FC236}">
                <a16:creationId xmlns:a16="http://schemas.microsoft.com/office/drawing/2014/main" id="{A9ECFDDC-497E-4477-382E-22B08D2D266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1693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35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000" y="825622"/>
            <a:ext cx="6858000" cy="93268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337403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173E1F8-C04C-8FCF-9E14-B4E1DB2FFA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0001" y="1876088"/>
            <a:ext cx="6858000" cy="4138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C540298-18F9-BB50-4F7D-8DBF53B1A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8F045D5-EF4F-4867-9672-A9F08696E672}" type="datetime1">
              <a:rPr lang="ru-RU" smtClean="0"/>
              <a:t>25.12.2025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70C8BC-9567-FE0B-27FF-87FC864E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8A89B-AF92-C4D9-9581-EF8D76660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6D6A59D5-A266-1465-E5EF-E8F22D2CF90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688000" y="1215042"/>
            <a:ext cx="504000" cy="661046"/>
          </a:xfrm>
          <a:custGeom>
            <a:avLst/>
            <a:gdLst>
              <a:gd name="connsiteX0" fmla="*/ 0 w 3383176"/>
              <a:gd name="connsiteY0" fmla="*/ 0 h 661046"/>
              <a:gd name="connsiteX1" fmla="*/ 3383176 w 3383176"/>
              <a:gd name="connsiteY1" fmla="*/ 0 h 661046"/>
              <a:gd name="connsiteX2" fmla="*/ 3383176 w 3383176"/>
              <a:gd name="connsiteY2" fmla="*/ 661046 h 661046"/>
              <a:gd name="connsiteX3" fmla="*/ 0 w 3383176"/>
              <a:gd name="connsiteY3" fmla="*/ 661046 h 6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3176" h="661046">
                <a:moveTo>
                  <a:pt x="0" y="0"/>
                </a:moveTo>
                <a:lnTo>
                  <a:pt x="3383176" y="0"/>
                </a:lnTo>
                <a:lnTo>
                  <a:pt x="3383176" y="661046"/>
                </a:lnTo>
                <a:lnTo>
                  <a:pt x="0" y="66104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800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AC124138-469D-E937-2DC9-48342587481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4DCD94ED-A7C3-B922-5276-E0CFC541EDD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79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416DC19-3EE2-3837-631A-80C6DAE26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39" y="1447057"/>
            <a:ext cx="5950364" cy="203379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FD5174A-D175-9F7D-91D2-BF215C7FAC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0401" y="3629901"/>
            <a:ext cx="5970402" cy="1818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89FDD3A7-399A-2E72-FF25-BF24500FF67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1163" y="1447057"/>
            <a:ext cx="4570398" cy="4001232"/>
          </a:xfrm>
          <a:custGeom>
            <a:avLst/>
            <a:gdLst>
              <a:gd name="connsiteX0" fmla="*/ 850828 w 4570398"/>
              <a:gd name="connsiteY0" fmla="*/ 0 h 4001232"/>
              <a:gd name="connsiteX1" fmla="*/ 4570398 w 4570398"/>
              <a:gd name="connsiteY1" fmla="*/ 0 h 4001232"/>
              <a:gd name="connsiteX2" fmla="*/ 4570398 w 4570398"/>
              <a:gd name="connsiteY2" fmla="*/ 4001232 h 4001232"/>
              <a:gd name="connsiteX3" fmla="*/ 0 w 4570398"/>
              <a:gd name="connsiteY3" fmla="*/ 4001232 h 4001232"/>
              <a:gd name="connsiteX4" fmla="*/ 0 w 4570398"/>
              <a:gd name="connsiteY4" fmla="*/ 850828 h 4001232"/>
              <a:gd name="connsiteX5" fmla="*/ 850828 w 4570398"/>
              <a:gd name="connsiteY5" fmla="*/ 0 h 40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98" h="4001232">
                <a:moveTo>
                  <a:pt x="850828" y="0"/>
                </a:moveTo>
                <a:lnTo>
                  <a:pt x="4570398" y="0"/>
                </a:lnTo>
                <a:lnTo>
                  <a:pt x="4570398" y="4001232"/>
                </a:lnTo>
                <a:lnTo>
                  <a:pt x="0" y="4001232"/>
                </a:lnTo>
                <a:lnTo>
                  <a:pt x="0" y="850828"/>
                </a:lnTo>
                <a:cubicBezTo>
                  <a:pt x="0" y="380929"/>
                  <a:pt x="380929" y="0"/>
                  <a:pt x="850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F167BF-3D71-20AF-2E69-EA5752A6E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17427A4-F9E7-4C52-AB5C-9B3C9B119452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953D09-438D-5340-80C3-D1668C25A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737F91-61A6-9573-FAEE-32AB394D0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143CB0A4-DCC7-ECD1-D1DC-7A37717979B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1">
            <a:extLst>
              <a:ext uri="{FF2B5EF4-FFF2-40B4-BE49-F238E27FC236}">
                <a16:creationId xmlns:a16="http://schemas.microsoft.com/office/drawing/2014/main" id="{A52A0D3B-29E2-5893-0F38-FC610A31DC1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0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613" y="831918"/>
            <a:ext cx="4361688" cy="152704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D902598-98B0-111E-C570-D294DFF63A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85613" y="2530765"/>
            <a:ext cx="4361688" cy="34842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30FC37-80EF-0A07-0887-E72EE2F2E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F26B5D03-A558-4EB8-8141-2DD30FA5AF73}" type="datetime1">
              <a:rPr lang="ru-RU" smtClean="0"/>
              <a:t>25.12.2025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5D7C95-B96F-1B15-0186-8CF2D27B0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8935CD5-5B1B-FE89-B83F-E43E648AD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CFFC6615-4187-7A83-63EE-BF6CF6B2BD1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4A13F58F-07D6-B33D-BD64-C72F39E3D60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18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65082D8-BAB5-0BFE-8BA8-E50FFE04E2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521529"/>
            <a:ext cx="4361688" cy="34935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135D21-9D7B-C592-F9B1-C45527BFF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05B853BC-AF65-405E-91DA-3042DB97C47C}" type="datetime1">
              <a:rPr lang="ru-RU" smtClean="0"/>
              <a:t>25.12.2025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6E13FC-6FF0-0B11-2B96-ECCD78FC3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F63308A-4914-FAA4-AF71-EA8AB8B7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1BFCDEF0-A571-1775-D666-DD70D4326BA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B6AF83C9-36E2-6852-74FB-AB9B9B4846C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6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1EB3780-5266-3444-3317-22ACFFCE49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25065" y="1902698"/>
            <a:ext cx="4522936" cy="41123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7B9E5B2-7325-82CA-6062-3169FE7D5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68E4D09-CC44-441F-9E6D-1D4443F510E2}" type="datetime1">
              <a:rPr lang="ru-RU" smtClean="0"/>
              <a:t>25.12.2025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01CB96-C098-D789-185D-0A6FED880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270D577-1A93-F8B5-EC60-749030FF6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F95D4149-5D4A-C071-F2F9-529F92199B3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5F2CF751-80F5-AC12-9235-FEBCA21CF7F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4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506746-8C45-7F37-9AFA-B89A7E4B4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8991"/>
            <a:ext cx="8667749" cy="3869961"/>
          </a:xfr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F45EC4-F660-165A-7E92-5E4D61FF2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253117"/>
            <a:ext cx="8667749" cy="1174224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DC9E52-28EA-4972-BBAC-559097CE3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2600" y="5501906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5735AC1-FB26-8EA1-D027-17E089CC7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E8C8D0BC-56A3-417D-9C6D-428C9363427E}" type="datetime1">
              <a:rPr lang="ru-RU" smtClean="0"/>
              <a:t>25.12.2025</a:t>
            </a:fld>
            <a:endParaRPr lang="en-C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8419612-CEB2-94CD-7A31-DCA2B214A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2EF214D-7620-1A42-7B18-3AB9F24A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5405B0AF-EA77-026D-D39C-F2BDC1C05CDA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67500"/>
            <a:ext cx="1224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2">
            <a:extLst>
              <a:ext uri="{FF2B5EF4-FFF2-40B4-BE49-F238E27FC236}">
                <a16:creationId xmlns:a16="http://schemas.microsoft.com/office/drawing/2014/main" id="{1A7CF60F-B95D-2C6B-49CD-826DAEBA8C0E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018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55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37" userDrawn="1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82F52C-7359-FD40-71A5-15E3C8B2A1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491" y="1921164"/>
            <a:ext cx="4572000" cy="4093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FE30C-67A7-0896-8382-BABCD7034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2952B59-953E-48A5-B61C-5679BDA6A037}" type="datetime1">
              <a:rPr lang="ru-RU" smtClean="0"/>
              <a:t>25.12.2025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6BC6-9D59-8976-032A-6B639BC50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0EEB-A8D0-4D9B-FDE5-0FCE3DC7D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FA6FBC27-AA27-A480-F758-AA0A0E34876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3181070F-26E0-0C0D-6747-547B88616A0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74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5AB92A-BAA8-BA88-5315-6CDEB9B717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46433" y="2512293"/>
            <a:ext cx="3401568" cy="3502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D858A2-3AA3-29EC-34E4-F6890BAEE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E8B1C6CB-3F9F-429F-AC87-4C5C63CA21B5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321516-7241-6346-DEBE-42DAA310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A23FE0-8FD5-337D-C29C-60458812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01CF247D-9042-90FD-312C-A1D50781EA0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DB84D435-085C-D7FE-B28F-B6977BBEA6D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84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9C6F0A-B174-5013-4DDB-AB20BA8268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549236"/>
            <a:ext cx="3401568" cy="34658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E85C36-1ED6-1795-08DB-23696B530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4E851E9-BB2C-4DB3-A2AF-E7D54AEF971B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2E76A4-FFBE-61B8-F59B-EC1CE3BF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82745D-51FE-069C-245E-4F44EB779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E4F783A1-78AA-BF8E-8A22-FCBFCE05B01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F749601C-05D8-E636-3210-CF2A8713AE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1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A6011F-285F-BCE2-F758-C63F33675A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80245" y="2983345"/>
            <a:ext cx="3273552" cy="3031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FF9B-D63D-5137-0473-E4C0988E7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8C9B846-70EC-424C-8263-12AAEF6B2200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04BA7A-7438-73D7-F9C7-AB3C9A7E0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204760-0885-A02F-0067-BD4AC55CC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385EA8A6-8678-1948-5F2D-5CF4833E07B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3B9F398C-FAF1-1B27-836C-F97B88F7821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92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99E67D-47D5-3842-1385-6C2F08D20E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69531" y="4509558"/>
            <a:ext cx="5778466" cy="1516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78DFD8-B1C6-7604-1671-4CDAC3912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7F09102-70E0-4F0A-88B5-43D8BCF39C22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921C03-3153-09AF-0D57-A0D96EBE1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6E0734-2C6E-8C3B-65F2-133B94CFC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49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2A94BD-34CC-6470-1478-1D549D046B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2400" y="3785795"/>
            <a:ext cx="7391397" cy="2240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2F43E7-55DC-C610-6DA1-025123735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16FD2D6-EAB7-461C-989A-62E585035039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E1085B-0F8A-711E-D721-A4D350D79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38CBE5-2DAC-95AD-3EE9-B0A0F5340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F8884F71-7DBC-7C26-DB2C-731FCBC2EA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7712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813CFB62-5831-FDE1-34F0-38FCD7614D8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962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1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CBF087-ADB9-D746-ED3D-8EAC47AF3E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1639" y="824390"/>
            <a:ext cx="7376359" cy="2247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BA7EC8-1425-F948-FB17-5F51DEC98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95646DA-3FE8-4495-8CCC-4860D72A361C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4AE2EC-59C3-D91C-8CD6-658F68BC5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BBD3BD-F630-46F9-25B2-85A0E608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76BDEB52-5B02-AD88-F4C8-F7406429984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3778D6D3-2293-3FE4-3124-63EF2E3A5E3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01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F023DEB-EBD2-ECA5-19D2-F448BDC760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38998" y="2081048"/>
            <a:ext cx="4114800" cy="39450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4FB994-9B85-2B55-198D-4925FB1F2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D3B1DB0-1E2D-4E8E-A49B-AB29734C8883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CC0375-2AE8-A777-C3E0-7D2E3B0F6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37823D-6C6E-38BE-B6BE-096424E8D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833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7947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14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55DF58-60BC-15D0-99C3-6E7F78EBD7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08073" y="852884"/>
            <a:ext cx="5645724" cy="5162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2407CB-320D-5895-BDF5-2C4178E05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077E1C2-2F04-4B9C-8851-A7530B2FF763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FCA35D-4F04-2227-AD9D-98F1BD01B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A1129D-5B96-F258-CFFC-CF58226A7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2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B8D2C3-5A67-946F-8429-CD7583E6B2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3600" y="873726"/>
            <a:ext cx="6680197" cy="51413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0A59B4-299A-C00C-5665-5D12C9EBB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D2FF7F1-0E96-42E2-8D8B-B9930FA8119A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32A1D-8E68-C458-3E60-D6054C920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D864DC-4F3D-BA46-DED4-8D088584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E5C9C418-CC1A-8074-2930-D5627551538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87758AAB-3FDA-3A2F-37ED-381B84536B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3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AFF9E1B-D277-3CD7-0505-70A3DF503C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71" y="3939701"/>
            <a:ext cx="11517086" cy="1424780"/>
          </a:xfr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C34CE9-1C8A-039B-8096-4B97AF95A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5387064"/>
            <a:ext cx="11517086" cy="43849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BAD26A8-E2F7-88F3-1B9C-84798D9CA7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2192001" cy="3771900"/>
          </a:xfrm>
          <a:custGeom>
            <a:avLst/>
            <a:gdLst>
              <a:gd name="connsiteX0" fmla="*/ 2060179 w 12192001"/>
              <a:gd name="connsiteY0" fmla="*/ 2536316 h 3771900"/>
              <a:gd name="connsiteX1" fmla="*/ 12192001 w 12192001"/>
              <a:gd name="connsiteY1" fmla="*/ 2536316 h 3771900"/>
              <a:gd name="connsiteX2" fmla="*/ 12192001 w 12192001"/>
              <a:gd name="connsiteY2" fmla="*/ 3771900 h 3771900"/>
              <a:gd name="connsiteX3" fmla="*/ 2060179 w 12192001"/>
              <a:gd name="connsiteY3" fmla="*/ 3771900 h 3771900"/>
              <a:gd name="connsiteX4" fmla="*/ 6112791 w 12192001"/>
              <a:gd name="connsiteY4" fmla="*/ 1262587 h 3771900"/>
              <a:gd name="connsiteX5" fmla="*/ 12192000 w 12192001"/>
              <a:gd name="connsiteY5" fmla="*/ 1262587 h 3771900"/>
              <a:gd name="connsiteX6" fmla="*/ 12192000 w 12192001"/>
              <a:gd name="connsiteY6" fmla="*/ 2498171 h 3771900"/>
              <a:gd name="connsiteX7" fmla="*/ 6112791 w 12192001"/>
              <a:gd name="connsiteY7" fmla="*/ 2498171 h 3771900"/>
              <a:gd name="connsiteX8" fmla="*/ 0 w 12192001"/>
              <a:gd name="connsiteY8" fmla="*/ 1262587 h 3771900"/>
              <a:gd name="connsiteX9" fmla="*/ 6079209 w 12192001"/>
              <a:gd name="connsiteY9" fmla="*/ 1262587 h 3771900"/>
              <a:gd name="connsiteX10" fmla="*/ 6079209 w 12192001"/>
              <a:gd name="connsiteY10" fmla="*/ 2498171 h 3771900"/>
              <a:gd name="connsiteX11" fmla="*/ 0 w 12192001"/>
              <a:gd name="connsiteY11" fmla="*/ 2498171 h 3771900"/>
              <a:gd name="connsiteX12" fmla="*/ 0 w 12192001"/>
              <a:gd name="connsiteY12" fmla="*/ 0 h 3771900"/>
              <a:gd name="connsiteX13" fmla="*/ 10131822 w 12192001"/>
              <a:gd name="connsiteY13" fmla="*/ 0 h 3771900"/>
              <a:gd name="connsiteX14" fmla="*/ 10131822 w 12192001"/>
              <a:gd name="connsiteY14" fmla="*/ 1235584 h 3771900"/>
              <a:gd name="connsiteX15" fmla="*/ 0 w 12192001"/>
              <a:gd name="connsiteY15" fmla="*/ 1235584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3771900">
                <a:moveTo>
                  <a:pt x="2060179" y="2536316"/>
                </a:moveTo>
                <a:lnTo>
                  <a:pt x="12192001" y="2536316"/>
                </a:lnTo>
                <a:lnTo>
                  <a:pt x="12192001" y="3771900"/>
                </a:lnTo>
                <a:lnTo>
                  <a:pt x="2060179" y="3771900"/>
                </a:lnTo>
                <a:close/>
                <a:moveTo>
                  <a:pt x="6112791" y="1262587"/>
                </a:moveTo>
                <a:lnTo>
                  <a:pt x="12192000" y="1262587"/>
                </a:lnTo>
                <a:lnTo>
                  <a:pt x="12192000" y="2498171"/>
                </a:lnTo>
                <a:lnTo>
                  <a:pt x="6112791" y="2498171"/>
                </a:lnTo>
                <a:close/>
                <a:moveTo>
                  <a:pt x="0" y="1262587"/>
                </a:moveTo>
                <a:lnTo>
                  <a:pt x="6079209" y="1262587"/>
                </a:lnTo>
                <a:lnTo>
                  <a:pt x="6079209" y="2498171"/>
                </a:lnTo>
                <a:lnTo>
                  <a:pt x="0" y="2498171"/>
                </a:lnTo>
                <a:close/>
                <a:moveTo>
                  <a:pt x="0" y="0"/>
                </a:moveTo>
                <a:lnTo>
                  <a:pt x="10131822" y="0"/>
                </a:lnTo>
                <a:lnTo>
                  <a:pt x="10131822" y="1235584"/>
                </a:lnTo>
                <a:lnTo>
                  <a:pt x="0" y="12355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AA2219-FD98-03D2-BB5C-E2321D2249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571" y="6030083"/>
            <a:ext cx="1733607" cy="27432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31E19E-99D1-8CD0-E566-4E2F20A47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5EFBDB7-9D04-4587-81FF-90302501C362}" type="datetime1">
              <a:rPr lang="ru-RU" smtClean="0"/>
              <a:t>25.12.2025</a:t>
            </a:fld>
            <a:endParaRPr lang="en-CN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98B7D1-C36E-DFB0-A661-A5E474A68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35F19D-FD15-4BE1-660D-0643E54DA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1893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07FA20-5F9E-5F1A-2995-42DE292E2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7911310-9174-4662-8395-AC9A1CCBC775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53118E-49A5-7AAB-EB8C-E3E57CD9F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755146-626F-5951-A77D-DC3012AB5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2F96DE7D-2B90-57E1-B338-BE484C51932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>
            <a:extLst>
              <a:ext uri="{FF2B5EF4-FFF2-40B4-BE49-F238E27FC236}">
                <a16:creationId xmlns:a16="http://schemas.microsoft.com/office/drawing/2014/main" id="{92356EB0-27E3-E63B-5A46-EF32523AD5C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57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679631-7C3B-D21E-7FA5-358FCF45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9F20A37C-A2C3-4FA6-8881-936CAFAD1F55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EAF229-1E32-0FE6-E4A3-E02C9FAA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76071C-D183-B427-F1DA-639AE2B34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47BC41E4-A5C6-BE0D-6E66-8326796424A5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>
            <a:extLst>
              <a:ext uri="{FF2B5EF4-FFF2-40B4-BE49-F238E27FC236}">
                <a16:creationId xmlns:a16="http://schemas.microsoft.com/office/drawing/2014/main" id="{8E0779B7-1774-CFF8-ED50-658BA7EEBF83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01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1D3DD9-10C8-C207-1E50-5F75DFD05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97E6E6FE-1656-4739-B48B-42C86D63D336}" type="datetime1">
              <a:rPr lang="ru-RU" smtClean="0"/>
              <a:t>25.12.2025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A3F5E3-D7B9-CD19-945F-38980AEB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C4A806-42ED-564D-542E-AAAA4EAF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36CD38AE-A66F-08B7-774A-86EA48DC6D3F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2">
            <a:extLst>
              <a:ext uri="{FF2B5EF4-FFF2-40B4-BE49-F238E27FC236}">
                <a16:creationId xmlns:a16="http://schemas.microsoft.com/office/drawing/2014/main" id="{96229C75-1749-7A15-57EA-3F40239C0723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68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03858D-9532-D59F-FE73-A52EB24F3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4139D72A-E7DF-4B80-9667-3B0B07BDDA34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34F1EA-1A45-A729-FE88-FBF390F4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189E61-2D87-C5BC-948B-835B50188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B99A632E-EAA8-D126-AC93-60A78F8F8DC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28CDBC42-8DE5-DE9A-947A-15C0C6B2D5F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02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BA1728-455B-BDAB-6419-C04536C19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D7B5B22C-3014-4C21-A80C-D9A700FFC173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DBA5A5-E947-E342-A677-E3AFE378D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DC2686-2DAB-B424-F10D-506D01DF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6D22A03E-28FE-53DA-5B6A-383215ED133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81A987AB-C78C-597A-CC63-6E545EDEC9D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30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E269EE-28E5-BB8D-160A-2C905B350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D8C9F3EE-E9EE-4A24-8F4C-8E00C219D37F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D3A4CC-2170-D513-478A-C60C50FE1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018A10-98B1-2374-E4F2-709B641CB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173B7D00-3E0F-D372-F868-E62DE8E2C9F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D187FA62-E4DF-283A-B2BB-2DADBA4EECE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14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EFA2AD-E749-9F60-705D-DE0941E2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0F30CBA-F8B6-40D0-A42B-7F611B7620AC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38B0B-E7B2-93DE-E6AD-66530C4A9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8BC1B4-A19E-EF55-F8A5-8DB265F1C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B3027282-55C0-23E2-F9D0-56E4079574A7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DC379414-CF7D-9895-A99E-1AA396B90C45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01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19029B-E3E6-1F4D-FA22-F5BD87417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D825444-E5BF-4284-A5CF-6294C7011D53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0A4B2-F740-621D-1480-FB55668AE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A48FF9-74DF-1DDE-C86D-58BAE32E8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43E09413-BF03-4EDB-7DA9-C0CBF04FEE0E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873150D4-24A2-988A-C893-A637A2FA911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1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B5ABA-190E-BEB5-573F-F64D2D575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DDC76D31-AE08-429F-A708-3E9F18691607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B98919-5529-CCFE-1092-A9D62454C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631FAD-95BD-D50C-3496-63D8FB39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68B23DD3-BCFF-9795-0CA9-AE9401F88321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535FCD9B-34CE-58F0-8CB6-B7CB1EEF848B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52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961250B-543A-6F37-305B-5397B2D57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115128"/>
            <a:ext cx="5157788" cy="390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01C122A-4474-6AF3-590D-B93E5FF99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115128"/>
            <a:ext cx="5183188" cy="390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404D35-FA36-303B-9506-3CD0CAF6E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B1D0C03-0215-48F6-AF21-42EE28A9122D}" type="datetime1">
              <a:rPr lang="ru-RU" smtClean="0"/>
              <a:t>25.12.2025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BACB02-8504-5F46-9D13-168C82E2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408501-24D6-36DD-2B2F-A53D1749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6295426D-7EC9-29C7-0CAD-C64EF81840D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692CB063-86B6-5775-3AD2-DF4E29DD1CB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B78E43-591B-FC77-A959-A64AB0D49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870" y="383156"/>
            <a:ext cx="6022764" cy="3768220"/>
          </a:xfrm>
        </p:spPr>
        <p:txBody>
          <a:bodyPr anchor="b"/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093B11-F806-67DA-C9D7-48A738FD9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7870" y="4253117"/>
            <a:ext cx="6022764" cy="1174224"/>
          </a:xfrm>
        </p:spPr>
        <p:txBody>
          <a:bodyPr/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70C32A11-D80D-8895-B299-F84B774E25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700" y="-12700"/>
            <a:ext cx="5679347" cy="6875770"/>
          </a:xfrm>
          <a:custGeom>
            <a:avLst/>
            <a:gdLst>
              <a:gd name="connsiteX0" fmla="*/ 2855788 w 5679347"/>
              <a:gd name="connsiteY0" fmla="*/ 3447486 h 6875770"/>
              <a:gd name="connsiteX1" fmla="*/ 4251452 w 5679347"/>
              <a:gd name="connsiteY1" fmla="*/ 3447486 h 6875770"/>
              <a:gd name="connsiteX2" fmla="*/ 4251452 w 5679347"/>
              <a:gd name="connsiteY2" fmla="*/ 6864339 h 6875770"/>
              <a:gd name="connsiteX3" fmla="*/ 2855788 w 5679347"/>
              <a:gd name="connsiteY3" fmla="*/ 6864339 h 6875770"/>
              <a:gd name="connsiteX4" fmla="*/ 1427894 w 5679347"/>
              <a:gd name="connsiteY4" fmla="*/ 3447486 h 6875770"/>
              <a:gd name="connsiteX5" fmla="*/ 2823558 w 5679347"/>
              <a:gd name="connsiteY5" fmla="*/ 3447486 h 6875770"/>
              <a:gd name="connsiteX6" fmla="*/ 2823558 w 5679347"/>
              <a:gd name="connsiteY6" fmla="*/ 6864339 h 6875770"/>
              <a:gd name="connsiteX7" fmla="*/ 1427894 w 5679347"/>
              <a:gd name="connsiteY7" fmla="*/ 6864339 h 6875770"/>
              <a:gd name="connsiteX8" fmla="*/ 4283683 w 5679347"/>
              <a:gd name="connsiteY8" fmla="*/ 1442090 h 6875770"/>
              <a:gd name="connsiteX9" fmla="*/ 5001917 w 5679347"/>
              <a:gd name="connsiteY9" fmla="*/ 1442090 h 6875770"/>
              <a:gd name="connsiteX10" fmla="*/ 5098111 w 5679347"/>
              <a:gd name="connsiteY10" fmla="*/ 1451787 h 6875770"/>
              <a:gd name="connsiteX11" fmla="*/ 5679347 w 5679347"/>
              <a:gd name="connsiteY11" fmla="*/ 2164940 h 6875770"/>
              <a:gd name="connsiteX12" fmla="*/ 5679347 w 5679347"/>
              <a:gd name="connsiteY12" fmla="*/ 6875770 h 6875770"/>
              <a:gd name="connsiteX13" fmla="*/ 4283683 w 5679347"/>
              <a:gd name="connsiteY13" fmla="*/ 6875770 h 6875770"/>
              <a:gd name="connsiteX14" fmla="*/ 2855788 w 5679347"/>
              <a:gd name="connsiteY14" fmla="*/ 0 h 6875770"/>
              <a:gd name="connsiteX15" fmla="*/ 4251452 w 5679347"/>
              <a:gd name="connsiteY15" fmla="*/ 0 h 6875770"/>
              <a:gd name="connsiteX16" fmla="*/ 4251452 w 5679347"/>
              <a:gd name="connsiteY16" fmla="*/ 3416853 h 6875770"/>
              <a:gd name="connsiteX17" fmla="*/ 2855788 w 5679347"/>
              <a:gd name="connsiteY17" fmla="*/ 3416853 h 6875770"/>
              <a:gd name="connsiteX18" fmla="*/ 1427894 w 5679347"/>
              <a:gd name="connsiteY18" fmla="*/ 0 h 6875770"/>
              <a:gd name="connsiteX19" fmla="*/ 2823558 w 5679347"/>
              <a:gd name="connsiteY19" fmla="*/ 0 h 6875770"/>
              <a:gd name="connsiteX20" fmla="*/ 2823558 w 5679347"/>
              <a:gd name="connsiteY20" fmla="*/ 3416853 h 6875770"/>
              <a:gd name="connsiteX21" fmla="*/ 1427894 w 5679347"/>
              <a:gd name="connsiteY21" fmla="*/ 3416853 h 6875770"/>
              <a:gd name="connsiteX22" fmla="*/ 0 w 5679347"/>
              <a:gd name="connsiteY22" fmla="*/ 0 h 6875770"/>
              <a:gd name="connsiteX23" fmla="*/ 1395664 w 5679347"/>
              <a:gd name="connsiteY23" fmla="*/ 0 h 6875770"/>
              <a:gd name="connsiteX24" fmla="*/ 1395664 w 5679347"/>
              <a:gd name="connsiteY24" fmla="*/ 5433680 h 6875770"/>
              <a:gd name="connsiteX25" fmla="*/ 727933 w 5679347"/>
              <a:gd name="connsiteY25" fmla="*/ 5433680 h 6875770"/>
              <a:gd name="connsiteX26" fmla="*/ 581236 w 5679347"/>
              <a:gd name="connsiteY26" fmla="*/ 5418892 h 6875770"/>
              <a:gd name="connsiteX27" fmla="*/ 0 w 5679347"/>
              <a:gd name="connsiteY27" fmla="*/ 4705739 h 68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79347" h="6875770">
                <a:moveTo>
                  <a:pt x="2855788" y="3447486"/>
                </a:moveTo>
                <a:lnTo>
                  <a:pt x="4251452" y="3447486"/>
                </a:lnTo>
                <a:lnTo>
                  <a:pt x="4251452" y="6864339"/>
                </a:lnTo>
                <a:lnTo>
                  <a:pt x="2855788" y="6864339"/>
                </a:lnTo>
                <a:close/>
                <a:moveTo>
                  <a:pt x="1427894" y="3447486"/>
                </a:moveTo>
                <a:lnTo>
                  <a:pt x="2823558" y="3447486"/>
                </a:lnTo>
                <a:lnTo>
                  <a:pt x="2823558" y="6864339"/>
                </a:lnTo>
                <a:lnTo>
                  <a:pt x="1427894" y="6864339"/>
                </a:lnTo>
                <a:close/>
                <a:moveTo>
                  <a:pt x="4283683" y="1442090"/>
                </a:moveTo>
                <a:lnTo>
                  <a:pt x="5001917" y="1442090"/>
                </a:lnTo>
                <a:lnTo>
                  <a:pt x="5098111" y="1451787"/>
                </a:lnTo>
                <a:cubicBezTo>
                  <a:pt x="5429822" y="1519665"/>
                  <a:pt x="5679347" y="1813163"/>
                  <a:pt x="5679347" y="2164940"/>
                </a:cubicBezTo>
                <a:lnTo>
                  <a:pt x="5679347" y="6875770"/>
                </a:lnTo>
                <a:lnTo>
                  <a:pt x="4283683" y="6875770"/>
                </a:lnTo>
                <a:close/>
                <a:moveTo>
                  <a:pt x="2855788" y="0"/>
                </a:moveTo>
                <a:lnTo>
                  <a:pt x="4251452" y="0"/>
                </a:lnTo>
                <a:lnTo>
                  <a:pt x="4251452" y="3416853"/>
                </a:lnTo>
                <a:lnTo>
                  <a:pt x="2855788" y="3416853"/>
                </a:lnTo>
                <a:close/>
                <a:moveTo>
                  <a:pt x="1427894" y="0"/>
                </a:moveTo>
                <a:lnTo>
                  <a:pt x="2823558" y="0"/>
                </a:lnTo>
                <a:lnTo>
                  <a:pt x="2823558" y="3416853"/>
                </a:lnTo>
                <a:lnTo>
                  <a:pt x="1427894" y="3416853"/>
                </a:lnTo>
                <a:close/>
                <a:moveTo>
                  <a:pt x="0" y="0"/>
                </a:moveTo>
                <a:lnTo>
                  <a:pt x="1395664" y="0"/>
                </a:lnTo>
                <a:lnTo>
                  <a:pt x="1395664" y="5433680"/>
                </a:lnTo>
                <a:lnTo>
                  <a:pt x="727933" y="5433680"/>
                </a:lnTo>
                <a:lnTo>
                  <a:pt x="581236" y="5418892"/>
                </a:lnTo>
                <a:cubicBezTo>
                  <a:pt x="249526" y="5351014"/>
                  <a:pt x="0" y="5057516"/>
                  <a:pt x="0" y="4705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274702A-06E8-AD73-62B2-B3A4A32E5D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30785" y="5739518"/>
            <a:ext cx="1909848" cy="27432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0A1C19A-4E5E-C742-32A1-2115149F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D54B69B-7308-4DA1-A286-FD920EE28E3A}" type="datetime1">
              <a:rPr lang="ru-RU" smtClean="0"/>
              <a:t>25.12.2025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A9E029-23F0-CEC4-BA46-3EEC97738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900CB6-F919-93D0-C1AC-3EFB92BA7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18437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5B9C-3B12-7D73-101A-B7FF5D45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1D3886E-9D1F-409E-8A52-47F6E0D39277}" type="datetime1">
              <a:rPr lang="ru-RU" smtClean="0"/>
              <a:t>25.12.2025</a:t>
            </a:fld>
            <a:endParaRPr lang="en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5282CE-2FB9-AAD9-5683-E23E63D443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07876E-CDDA-8EC2-D2D8-B041DA0D0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54FAAA69-6617-A985-B5BC-8A450B7E45D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F7CDD230-E1EB-AB97-AA97-B6811E8B3A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074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9006"/>
            <a:ext cx="10504000" cy="1101394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208A5D7-2403-1350-DEF6-007D02B9287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25990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A25D2A-079E-516D-CCAD-920165503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9139" y="2598738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C32326B-44AF-69A5-8950-3E83EB14E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790" y="2076889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CCC11960-F75C-F63F-D4E4-8C19C5B89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792" y="2851360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9" name="Rectangle 40">
            <a:extLst>
              <a:ext uri="{FF2B5EF4-FFF2-40B4-BE49-F238E27FC236}">
                <a16:creationId xmlns:a16="http://schemas.microsoft.com/office/drawing/2014/main" id="{FF347C45-9CAA-BA8B-3731-BEB81073E14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392420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CDFDE77-EF7F-9B62-D5CB-295BB8C3EB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9139" y="3922159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290AD35-CF09-6504-D01E-4C05D706F1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162" y="3407356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5368349-BD70-533F-1B19-8FD3F67FB7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164" y="4181827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0" name="Rectangle 48">
            <a:extLst>
              <a:ext uri="{FF2B5EF4-FFF2-40B4-BE49-F238E27FC236}">
                <a16:creationId xmlns:a16="http://schemas.microsoft.com/office/drawing/2014/main" id="{CAC0BE5A-3FD4-01C0-EFCD-142421774C0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5249415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7C06B3-86F3-BA14-C074-170923D252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9139" y="524558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7E3638A-E47B-2C16-051A-8CB00B9F89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162" y="4732585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5A4CC468-3A85-49F0-099C-BC1F0F566D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164" y="5507056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B592A1D3-2017-F169-B0A7-3173FF77C1A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5249415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E5F3B0A-2795-1AB7-EDA7-048B8FFC18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1203" y="524558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F680350-5C6D-05CD-2861-1CBCFF6E39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17532" y="4732585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6541D57-A12D-E924-D596-DE278CD7F4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17534" y="5507056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E8A6C772-C164-3CEA-A046-D9723CBD9FC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392420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73C2B03-4A5F-AABA-EC88-7F08008318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81203" y="3922160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BEE5F4-6259-F130-927E-7FFB60A40F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532" y="3407356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6237AC4-EBD4-DD9E-69D9-8D385F6C75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17534" y="4181827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3C5137EE-3743-D56F-8A63-2370A4C0D4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25990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DB5C80C-26F8-0C95-154F-6DEEEDB323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81203" y="2598738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580A2FB-D18E-CCE5-D7D5-AB29B0225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8160" y="2076889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B832846-EB9F-5EFA-F397-ED05D7CD5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18162" y="2851360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4CA34A-70A6-28B9-6E95-DFAAFE58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1340AFC-F598-4169-AEA9-FECEAAD9D323}" type="datetime1">
              <a:rPr lang="ru-RU" smtClean="0"/>
              <a:t>25.12.2025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CF4D40-3350-82F9-020E-252774AD8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E27F63-E2E4-6C68-FD7F-46614FEC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F924045-417C-C278-4D5D-0671DFFEA1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096307" y="2769072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Oval 42">
            <a:extLst>
              <a:ext uri="{FF2B5EF4-FFF2-40B4-BE49-F238E27FC236}">
                <a16:creationId xmlns:a16="http://schemas.microsoft.com/office/drawing/2014/main" id="{5BC3F4C5-4FB3-F517-627A-E393C3CE2B6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096307" y="4094196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Oval 50">
            <a:extLst>
              <a:ext uri="{FF2B5EF4-FFF2-40B4-BE49-F238E27FC236}">
                <a16:creationId xmlns:a16="http://schemas.microsoft.com/office/drawing/2014/main" id="{1B466D3D-3E71-2F97-7F18-51F8A46E48E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142873" y="5419411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Oval 58">
            <a:extLst>
              <a:ext uri="{FF2B5EF4-FFF2-40B4-BE49-F238E27FC236}">
                <a16:creationId xmlns:a16="http://schemas.microsoft.com/office/drawing/2014/main" id="{00CD6578-9EEA-5E52-3E03-6000B3C4C6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926073" y="2769072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Oval 83">
            <a:extLst>
              <a:ext uri="{FF2B5EF4-FFF2-40B4-BE49-F238E27FC236}">
                <a16:creationId xmlns:a16="http://schemas.microsoft.com/office/drawing/2014/main" id="{CD7CB540-1BF1-F1AC-AE10-C8B626E0A59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926073" y="4094196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Oval 91">
            <a:extLst>
              <a:ext uri="{FF2B5EF4-FFF2-40B4-BE49-F238E27FC236}">
                <a16:creationId xmlns:a16="http://schemas.microsoft.com/office/drawing/2014/main" id="{B18690F7-0CC3-4A81-2333-82F5519006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879507" y="5419411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2AD7E1B5-43F5-AA4B-C9F4-7A7B6668FB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5160311" y="2094269"/>
            <a:ext cx="1831860" cy="3988301"/>
          </a:xfrm>
          <a:custGeom>
            <a:avLst/>
            <a:gdLst>
              <a:gd name="connsiteX0" fmla="*/ 1134319 w 2268638"/>
              <a:gd name="connsiteY0" fmla="*/ 0 h 5034987"/>
              <a:gd name="connsiteX1" fmla="*/ 2268638 w 2268638"/>
              <a:gd name="connsiteY1" fmla="*/ 1134319 h 5034987"/>
              <a:gd name="connsiteX2" fmla="*/ 2268637 w 2268638"/>
              <a:gd name="connsiteY2" fmla="*/ 5034987 h 5034987"/>
              <a:gd name="connsiteX3" fmla="*/ 0 w 2268638"/>
              <a:gd name="connsiteY3" fmla="*/ 5034987 h 5034987"/>
              <a:gd name="connsiteX4" fmla="*/ 0 w 2268638"/>
              <a:gd name="connsiteY4" fmla="*/ 1134319 h 5034987"/>
              <a:gd name="connsiteX5" fmla="*/ 1134319 w 2268638"/>
              <a:gd name="connsiteY5" fmla="*/ 0 h 5034987"/>
              <a:gd name="connsiteX0" fmla="*/ 1134319 w 2268638"/>
              <a:gd name="connsiteY0" fmla="*/ 0 h 5034987"/>
              <a:gd name="connsiteX1" fmla="*/ 2268638 w 2268638"/>
              <a:gd name="connsiteY1" fmla="*/ 1134319 h 5034987"/>
              <a:gd name="connsiteX2" fmla="*/ 2268637 w 2268638"/>
              <a:gd name="connsiteY2" fmla="*/ 5034987 h 5034987"/>
              <a:gd name="connsiteX3" fmla="*/ 486137 w 2268638"/>
              <a:gd name="connsiteY3" fmla="*/ 5023412 h 5034987"/>
              <a:gd name="connsiteX4" fmla="*/ 0 w 2268638"/>
              <a:gd name="connsiteY4" fmla="*/ 5034987 h 5034987"/>
              <a:gd name="connsiteX5" fmla="*/ 0 w 2268638"/>
              <a:gd name="connsiteY5" fmla="*/ 1134319 h 5034987"/>
              <a:gd name="connsiteX6" fmla="*/ 1134319 w 2268638"/>
              <a:gd name="connsiteY6" fmla="*/ 0 h 5034987"/>
              <a:gd name="connsiteX0" fmla="*/ 486137 w 2268638"/>
              <a:gd name="connsiteY0" fmla="*/ 5023412 h 5114852"/>
              <a:gd name="connsiteX1" fmla="*/ 0 w 2268638"/>
              <a:gd name="connsiteY1" fmla="*/ 5034987 h 5114852"/>
              <a:gd name="connsiteX2" fmla="*/ 0 w 2268638"/>
              <a:gd name="connsiteY2" fmla="*/ 1134319 h 5114852"/>
              <a:gd name="connsiteX3" fmla="*/ 1134319 w 2268638"/>
              <a:gd name="connsiteY3" fmla="*/ 0 h 5114852"/>
              <a:gd name="connsiteX4" fmla="*/ 2268638 w 2268638"/>
              <a:gd name="connsiteY4" fmla="*/ 1134319 h 5114852"/>
              <a:gd name="connsiteX5" fmla="*/ 2268637 w 2268638"/>
              <a:gd name="connsiteY5" fmla="*/ 5034987 h 5114852"/>
              <a:gd name="connsiteX6" fmla="*/ 577577 w 2268638"/>
              <a:gd name="connsiteY6" fmla="*/ 5114852 h 5114852"/>
              <a:gd name="connsiteX0" fmla="*/ 486137 w 2268638"/>
              <a:gd name="connsiteY0" fmla="*/ 5023412 h 5034987"/>
              <a:gd name="connsiteX1" fmla="*/ 0 w 2268638"/>
              <a:gd name="connsiteY1" fmla="*/ 5034987 h 5034987"/>
              <a:gd name="connsiteX2" fmla="*/ 0 w 2268638"/>
              <a:gd name="connsiteY2" fmla="*/ 1134319 h 5034987"/>
              <a:gd name="connsiteX3" fmla="*/ 1134319 w 2268638"/>
              <a:gd name="connsiteY3" fmla="*/ 0 h 5034987"/>
              <a:gd name="connsiteX4" fmla="*/ 2268638 w 2268638"/>
              <a:gd name="connsiteY4" fmla="*/ 1134319 h 5034987"/>
              <a:gd name="connsiteX5" fmla="*/ 2268637 w 2268638"/>
              <a:gd name="connsiteY5" fmla="*/ 5034987 h 5034987"/>
              <a:gd name="connsiteX0" fmla="*/ 0 w 2268638"/>
              <a:gd name="connsiteY0" fmla="*/ 5034987 h 5034987"/>
              <a:gd name="connsiteX1" fmla="*/ 0 w 2268638"/>
              <a:gd name="connsiteY1" fmla="*/ 1134319 h 5034987"/>
              <a:gd name="connsiteX2" fmla="*/ 1134319 w 2268638"/>
              <a:gd name="connsiteY2" fmla="*/ 0 h 5034987"/>
              <a:gd name="connsiteX3" fmla="*/ 2268638 w 2268638"/>
              <a:gd name="connsiteY3" fmla="*/ 1134319 h 5034987"/>
              <a:gd name="connsiteX4" fmla="*/ 2268637 w 2268638"/>
              <a:gd name="connsiteY4" fmla="*/ 5034987 h 50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638" h="5034987">
                <a:moveTo>
                  <a:pt x="0" y="5034987"/>
                </a:moveTo>
                <a:lnTo>
                  <a:pt x="0" y="1134319"/>
                </a:lnTo>
                <a:cubicBezTo>
                  <a:pt x="0" y="507852"/>
                  <a:pt x="507852" y="0"/>
                  <a:pt x="1134319" y="0"/>
                </a:cubicBezTo>
                <a:cubicBezTo>
                  <a:pt x="1760786" y="0"/>
                  <a:pt x="2268638" y="507852"/>
                  <a:pt x="2268638" y="1134319"/>
                </a:cubicBezTo>
                <a:cubicBezTo>
                  <a:pt x="2268638" y="2434542"/>
                  <a:pt x="2268637" y="3734764"/>
                  <a:pt x="2268637" y="5034987"/>
                </a:cubicBezTo>
              </a:path>
            </a:pathLst>
          </a:custGeom>
          <a:noFill/>
          <a:ln>
            <a:solidFill>
              <a:schemeClr val="tx1">
                <a:alpha val="40000"/>
              </a:schemeClr>
            </a:solidFill>
            <a:prstDash val="dash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170072F3-485C-71D2-6614-C68EABC5F06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2">
            <a:extLst>
              <a:ext uri="{FF2B5EF4-FFF2-40B4-BE49-F238E27FC236}">
                <a16:creationId xmlns:a16="http://schemas.microsoft.com/office/drawing/2014/main" id="{2CED45EB-CA8D-2EBD-0965-E6FEC427252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143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013" y="835983"/>
            <a:ext cx="10504000" cy="1101394"/>
          </a:xfrm>
        </p:spPr>
        <p:txBody>
          <a:bodyPr anchor="b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C3AD345-5725-4194-30F5-9464DB0F8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22685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0B2A43A-4011-3150-37FF-CDAA00D1F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0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 dirty="0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CF7AD25-AB7B-EDB3-88D7-930BD82D9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250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A43D5B7-B43F-3988-E9BA-9EC6DD74C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54401" y="233510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28D490E-BCD9-F5BD-3001-E54CAE548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6293" y="4176374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 dirty="0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E90F1AF-FABC-69A4-57F9-02FEEC2D80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7966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26F3044-7765-F477-D32C-4962CDBB29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88473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098182F-B410-1A03-C48A-02C44658BD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1564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18BA57-4ECA-6719-5A69-A5A04C9F22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1564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Click </a:t>
            </a:r>
            <a:r>
              <a:rPr lang="en-US" altLang="zh-CN" dirty="0"/>
              <a:t>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9CFA80-D4AA-3368-BD6D-83BCAE936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6391FF2-16F6-43AB-AFE9-8187048F09C4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242F8-9F2E-AD2D-10CD-37A53D94F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078A5-5A4A-623A-01B6-2AAAAF90E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31074CC2-5937-AFC8-1A1A-7A015DAE7E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282042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EE609DF1-B11E-F16C-4627-773F9ED60CC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01566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4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41447"/>
            <a:ext cx="10504000" cy="1101394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7EF3883-1825-BE98-6A0D-E5F37120BE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9810" y="2486482"/>
            <a:ext cx="4338570" cy="73938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B5B1545-4ACF-EE87-EB8A-9B9EA972A5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9812" y="3237946"/>
            <a:ext cx="4338568" cy="806939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356766D-F5E2-7904-2225-4694EA4883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79810" y="4181052"/>
            <a:ext cx="4338570" cy="73938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7425909-B584-C128-E335-0223B01043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9812" y="4932516"/>
            <a:ext cx="4338568" cy="806939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FBF39DC5-6867-0012-C4D0-DEE4708FC8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73618" y="2453583"/>
            <a:ext cx="4338570" cy="7393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B999FF2-3B3C-CAE5-8C40-0534622067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73618" y="3205047"/>
            <a:ext cx="4338568" cy="806939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278CD6C-407A-4526-79EE-4485678B97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3618" y="4148153"/>
            <a:ext cx="4338570" cy="7393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D15B38-6459-7007-6121-FBC970B53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73618" y="4899617"/>
            <a:ext cx="4338568" cy="806939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D31E811-3CD5-0EFF-DE01-1A00973F0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4E11DE8-A443-4565-98F1-C0AEDE6A7880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9B724C-47BD-4F2A-3B9E-0708E9CC8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7665F0-017D-E5C3-9424-10E68875D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05921472-2B94-11CA-0EA0-AF6AEF589F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03DC96CF-757E-BC05-38D0-8715C9F696D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2">
            <a:extLst>
              <a:ext uri="{FF2B5EF4-FFF2-40B4-BE49-F238E27FC236}">
                <a16:creationId xmlns:a16="http://schemas.microsoft.com/office/drawing/2014/main" id="{237CA06D-1180-342A-AFB2-C32BF9EEB71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id="{62DA1D6D-422E-EEDA-8DC9-5C5EAC47371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840308-043D-3A53-DA0F-093E337CA8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68068" y="4071131"/>
            <a:ext cx="90558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E90AB7-76A7-3140-4836-F21F7772022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598756"/>
            <a:ext cx="0" cy="32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7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312063DD-D3D1-D48D-11EA-EDAC9FBACD3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2586118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4C921615-3B06-6595-B602-0F0849223C9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3548489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E9E2CA2E-652A-8147-2CBE-16BDA07231F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450451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1DF87C2B-8C15-4832-1A18-30D66F9D5F1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9626" y="5763088"/>
            <a:ext cx="462923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7DD0197-E213-DF84-42CD-9887AC3B20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4559" y="1660358"/>
            <a:ext cx="3284621" cy="4393308"/>
          </a:xfrm>
          <a:custGeom>
            <a:avLst/>
            <a:gdLst>
              <a:gd name="connsiteX0" fmla="*/ 0 w 3284621"/>
              <a:gd name="connsiteY0" fmla="*/ 0 h 4393308"/>
              <a:gd name="connsiteX1" fmla="*/ 3284621 w 3284621"/>
              <a:gd name="connsiteY1" fmla="*/ 0 h 4393308"/>
              <a:gd name="connsiteX2" fmla="*/ 3284621 w 3284621"/>
              <a:gd name="connsiteY2" fmla="*/ 3448155 h 4393308"/>
              <a:gd name="connsiteX3" fmla="*/ 2529949 w 3284621"/>
              <a:gd name="connsiteY3" fmla="*/ 4374107 h 4393308"/>
              <a:gd name="connsiteX4" fmla="*/ 2339477 w 3284621"/>
              <a:gd name="connsiteY4" fmla="*/ 4393308 h 4393308"/>
              <a:gd name="connsiteX5" fmla="*/ 0 w 3284621"/>
              <a:gd name="connsiteY5" fmla="*/ 4393308 h 439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621" h="4393308">
                <a:moveTo>
                  <a:pt x="0" y="0"/>
                </a:moveTo>
                <a:lnTo>
                  <a:pt x="3284621" y="0"/>
                </a:lnTo>
                <a:lnTo>
                  <a:pt x="3284621" y="3448155"/>
                </a:lnTo>
                <a:cubicBezTo>
                  <a:pt x="3284621" y="3904900"/>
                  <a:pt x="2960639" y="4285975"/>
                  <a:pt x="2529949" y="4374107"/>
                </a:cubicBezTo>
                <a:lnTo>
                  <a:pt x="2339477" y="4393308"/>
                </a:lnTo>
                <a:lnTo>
                  <a:pt x="0" y="43933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AA0A21-9643-792E-B40A-5DB89874EB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9627" y="2583005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4B5D46-5C52-2DA2-8089-EA46733694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528003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A504FA2-31FE-468B-69A7-13D5BA10A6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2846802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56F2BD-7A25-B79B-656B-55AA898FA3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9627" y="3545436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8D75F3-D873-218C-C569-C3DBD13C44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8" y="347671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37C09B9-3E6B-9A4E-4AA0-F5217106EA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7" y="379551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47D3529-314A-3D85-945A-77F8AFC105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99627" y="4507867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BE0DD6D-C751-78D6-C3E6-B5A77EC802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71558" y="442542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DDB38E9-51B6-8E45-20E9-889F943BBB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1557" y="474422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79B2345-6BEF-29F4-02D1-5CE78871AB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2420" y="5760347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751958F-7DE9-CA8B-AD8C-3B50910872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71558" y="5375724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C535E19-3BFE-726B-0921-3D3C814BB8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1557" y="5694523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3182C9-E43B-4F41-1699-C6BD1ACD7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F8EB438-5270-4467-8BAB-4A7BBFFCFD8E}" type="datetime1">
              <a:rPr lang="ru-RU" smtClean="0"/>
              <a:t>25.12.2025</a:t>
            </a:fld>
            <a:endParaRPr lang="en-CN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9C277D2-123D-59B7-B6D8-233FA49B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8AE435D-BDC8-3958-F039-8FE4CF18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686" y="63498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0484DEC-5F3C-C8B6-FF32-A87C00F2ACF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7756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71BB0B2E-198F-B445-B5B4-A2D4125BA2D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8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94" y="664753"/>
            <a:ext cx="10404806" cy="133621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A28BEF0A-3979-E72C-A4EE-5F1F637674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153" y="2421470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20A46D8-C1DF-89B6-4A51-7FEB6D1AB1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8153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558D232-6427-2E85-B213-F223738026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79357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645D0BC-A9DA-E12F-8E3A-D92E84DFAE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79357" y="3805737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29BC67B-8DB8-ED49-A71F-203D191FFC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1374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A65D9FC-079A-41A1-AD63-4FC557FAFE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21374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5C612D0-E6BA-201C-B813-2AF097C445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63391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0A4EBF8-90AB-2AD7-7DE7-28533F6841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3391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E57881-0F22-B028-F6F5-D6CC95E7B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6AAB85E-4CA8-4BD6-BE0D-F6484B72EFEF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DC47F-058C-1544-C172-0CF7FD50F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13B132-4B65-6444-B551-EFCA3C00F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9737AD9D-036B-D686-E1F7-D96BA9CE44E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31C53475-91B5-C2EE-3B43-0929FF081C9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DD4FCC2-EFD7-465D-BCEC-F58C8C87931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CC192184-488F-FD72-3C76-41CA9EA4F1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5842CD27-CDAB-FAF1-4CE8-A5000A35671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377173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935411DC-B457-41AD-D330-F241093DB0D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19191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792ABE52-35D0-6CC6-55AA-1493BF6FB37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61209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29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>
            <a:extLst>
              <a:ext uri="{FF2B5EF4-FFF2-40B4-BE49-F238E27FC236}">
                <a16:creationId xmlns:a16="http://schemas.microsoft.com/office/drawing/2014/main" id="{F219FF9B-2AB2-FF14-1C42-26761382955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8597" y="3177257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90DC9388-2CF6-5752-E430-B0454588A1F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44289" y="4395988"/>
            <a:ext cx="468000" cy="43728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A2974B-49DF-3651-519D-5AB366F004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210774" cy="6858000"/>
          </a:xfrm>
          <a:custGeom>
            <a:avLst/>
            <a:gdLst>
              <a:gd name="connsiteX0" fmla="*/ 0 w 4210774"/>
              <a:gd name="connsiteY0" fmla="*/ 0 h 6858000"/>
              <a:gd name="connsiteX1" fmla="*/ 660400 w 4210774"/>
              <a:gd name="connsiteY1" fmla="*/ 0 h 6858000"/>
              <a:gd name="connsiteX2" fmla="*/ 1028700 w 4210774"/>
              <a:gd name="connsiteY2" fmla="*/ 0 h 6858000"/>
              <a:gd name="connsiteX3" fmla="*/ 3466332 w 4210774"/>
              <a:gd name="connsiteY3" fmla="*/ 0 h 6858000"/>
              <a:gd name="connsiteX4" fmla="*/ 4210774 w 4210774"/>
              <a:gd name="connsiteY4" fmla="*/ 744442 h 6858000"/>
              <a:gd name="connsiteX5" fmla="*/ 4210774 w 4210774"/>
              <a:gd name="connsiteY5" fmla="*/ 6858000 h 6858000"/>
              <a:gd name="connsiteX6" fmla="*/ 1028700 w 4210774"/>
              <a:gd name="connsiteY6" fmla="*/ 6858000 h 6858000"/>
              <a:gd name="connsiteX7" fmla="*/ 660400 w 4210774"/>
              <a:gd name="connsiteY7" fmla="*/ 6858000 h 6858000"/>
              <a:gd name="connsiteX8" fmla="*/ 0 w 421077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774" h="6858000">
                <a:moveTo>
                  <a:pt x="0" y="0"/>
                </a:moveTo>
                <a:lnTo>
                  <a:pt x="660400" y="0"/>
                </a:lnTo>
                <a:lnTo>
                  <a:pt x="1028700" y="0"/>
                </a:lnTo>
                <a:lnTo>
                  <a:pt x="3466332" y="0"/>
                </a:lnTo>
                <a:cubicBezTo>
                  <a:pt x="3877476" y="0"/>
                  <a:pt x="4210774" y="333298"/>
                  <a:pt x="4210774" y="744442"/>
                </a:cubicBezTo>
                <a:lnTo>
                  <a:pt x="4210774" y="6858000"/>
                </a:lnTo>
                <a:lnTo>
                  <a:pt x="1028700" y="6858000"/>
                </a:lnTo>
                <a:lnTo>
                  <a:pt x="660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FE3AEC9-EFD5-752C-B069-C72EB6BC68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73755" y="3164062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F9B8F46-AC0B-8FA1-C523-CF0753360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826851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C1C2E9-CE9E-CB42-8A96-9163BED402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3145650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3FF2F-B192-CE88-DD52-228CC59E68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49447" y="4393984"/>
            <a:ext cx="462842" cy="44128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1B4613-7F18-F348-A0D5-1A6F1E22A6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5" y="4103192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6AABFD-E1D2-F043-514A-DE1FF59810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4" y="4434691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B489D2-4AE6-F4D6-9934-750DACF5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298A372-CCF0-4518-AA1D-C2E670C4C6B2}" type="datetime1">
              <a:rPr lang="ru-RU" smtClean="0"/>
              <a:t>25.12.2025</a:t>
            </a:fld>
            <a:endParaRPr lang="en-CN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49C402-28ED-C05F-9B69-1D2B67A10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FD68EAB-FDC4-C6A2-ADBB-1C2A4C0B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987C3128-989C-3D0C-C502-4AEEE57A2B0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000626" y="8950"/>
            <a:ext cx="0" cy="684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44B57F24-6A05-F896-ADC6-5E62E1764C3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6346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67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11AC7-7C73-0770-E586-60D7DF67D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6389CA7-61A9-416E-9699-08E3C4E7FA24}" type="datetime1">
              <a:rPr lang="ru-RU" smtClean="0"/>
              <a:t>25.12.2025</a:t>
            </a:fld>
            <a:endParaRPr lang="en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9A02A4-90B2-F621-2C48-05385692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2197B5-4EE8-CC14-4097-04B951FD9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2293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C5D408-FFA2-C974-5FEF-CC27E5CC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1722602-D64E-4EE9-9312-CA8F44EEB95B}" type="datetime1">
              <a:rPr lang="ru-RU" smtClean="0"/>
              <a:t>25.12.2025</a:t>
            </a:fld>
            <a:endParaRPr lang="en-C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CDBC60-5DF7-DE99-0EC9-EBE53A35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36DCDC3-178E-8B95-7074-DE6CCA64F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CDAA91D8-83E5-F6A5-73F7-332B82EF9AA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D21357E9-5725-711B-9A81-C74A9E581FB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8531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14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8B94C1-75B8-863F-960B-8786E9F6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A9747E1-0214-4484-A535-4AAE8F008245}" type="datetime1">
              <a:rPr lang="ru-RU" smtClean="0"/>
              <a:t>25.12.2025</a:t>
            </a:fld>
            <a:endParaRPr lang="en-C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6F973C8-8AF3-68C3-3AD0-FB5CD9ECA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8209AD-BB7C-894A-7EE2-639C0FC3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4193EBB3-CE5F-A8BE-28F8-FC0734E929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196F95E7-D1CA-3B84-305B-BF7A682866E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8531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5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3277B1-D0ED-1F93-2B04-7EF3B16386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431" y="190500"/>
            <a:ext cx="5777442" cy="3960876"/>
          </a:xfrm>
        </p:spPr>
        <p:txBody>
          <a:bodyPr anchor="b"/>
          <a:lstStyle>
            <a:lvl1pPr algn="l">
              <a:spcBef>
                <a:spcPts val="0"/>
              </a:spcBef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530B387-44F6-F673-C06B-5BE9725D9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31" y="4253117"/>
            <a:ext cx="5779314" cy="11742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FB4E9-DF6F-079B-673E-93FD784A7E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431" y="5739518"/>
            <a:ext cx="1738083" cy="2743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95CACC6-5EE3-524B-F9DF-9D1D8C066A5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12653" y="0"/>
            <a:ext cx="5679347" cy="6875770"/>
          </a:xfrm>
          <a:custGeom>
            <a:avLst/>
            <a:gdLst>
              <a:gd name="connsiteX0" fmla="*/ 2855788 w 5679347"/>
              <a:gd name="connsiteY0" fmla="*/ 3447486 h 6875770"/>
              <a:gd name="connsiteX1" fmla="*/ 4251452 w 5679347"/>
              <a:gd name="connsiteY1" fmla="*/ 3447486 h 6875770"/>
              <a:gd name="connsiteX2" fmla="*/ 4251452 w 5679347"/>
              <a:gd name="connsiteY2" fmla="*/ 6864339 h 6875770"/>
              <a:gd name="connsiteX3" fmla="*/ 2855788 w 5679347"/>
              <a:gd name="connsiteY3" fmla="*/ 6864339 h 6875770"/>
              <a:gd name="connsiteX4" fmla="*/ 1427894 w 5679347"/>
              <a:gd name="connsiteY4" fmla="*/ 3447486 h 6875770"/>
              <a:gd name="connsiteX5" fmla="*/ 2823558 w 5679347"/>
              <a:gd name="connsiteY5" fmla="*/ 3447486 h 6875770"/>
              <a:gd name="connsiteX6" fmla="*/ 2823558 w 5679347"/>
              <a:gd name="connsiteY6" fmla="*/ 6864339 h 6875770"/>
              <a:gd name="connsiteX7" fmla="*/ 1427894 w 5679347"/>
              <a:gd name="connsiteY7" fmla="*/ 6864339 h 6875770"/>
              <a:gd name="connsiteX8" fmla="*/ 4283683 w 5679347"/>
              <a:gd name="connsiteY8" fmla="*/ 1442090 h 6875770"/>
              <a:gd name="connsiteX9" fmla="*/ 5001917 w 5679347"/>
              <a:gd name="connsiteY9" fmla="*/ 1442090 h 6875770"/>
              <a:gd name="connsiteX10" fmla="*/ 5098111 w 5679347"/>
              <a:gd name="connsiteY10" fmla="*/ 1451787 h 6875770"/>
              <a:gd name="connsiteX11" fmla="*/ 5679347 w 5679347"/>
              <a:gd name="connsiteY11" fmla="*/ 2164940 h 6875770"/>
              <a:gd name="connsiteX12" fmla="*/ 5679347 w 5679347"/>
              <a:gd name="connsiteY12" fmla="*/ 6875770 h 6875770"/>
              <a:gd name="connsiteX13" fmla="*/ 4283683 w 5679347"/>
              <a:gd name="connsiteY13" fmla="*/ 6875770 h 6875770"/>
              <a:gd name="connsiteX14" fmla="*/ 2855788 w 5679347"/>
              <a:gd name="connsiteY14" fmla="*/ 0 h 6875770"/>
              <a:gd name="connsiteX15" fmla="*/ 4251452 w 5679347"/>
              <a:gd name="connsiteY15" fmla="*/ 0 h 6875770"/>
              <a:gd name="connsiteX16" fmla="*/ 4251452 w 5679347"/>
              <a:gd name="connsiteY16" fmla="*/ 3416853 h 6875770"/>
              <a:gd name="connsiteX17" fmla="*/ 2855788 w 5679347"/>
              <a:gd name="connsiteY17" fmla="*/ 3416853 h 6875770"/>
              <a:gd name="connsiteX18" fmla="*/ 1427894 w 5679347"/>
              <a:gd name="connsiteY18" fmla="*/ 0 h 6875770"/>
              <a:gd name="connsiteX19" fmla="*/ 2823558 w 5679347"/>
              <a:gd name="connsiteY19" fmla="*/ 0 h 6875770"/>
              <a:gd name="connsiteX20" fmla="*/ 2823558 w 5679347"/>
              <a:gd name="connsiteY20" fmla="*/ 3416853 h 6875770"/>
              <a:gd name="connsiteX21" fmla="*/ 1427894 w 5679347"/>
              <a:gd name="connsiteY21" fmla="*/ 3416853 h 6875770"/>
              <a:gd name="connsiteX22" fmla="*/ 0 w 5679347"/>
              <a:gd name="connsiteY22" fmla="*/ 0 h 6875770"/>
              <a:gd name="connsiteX23" fmla="*/ 1395664 w 5679347"/>
              <a:gd name="connsiteY23" fmla="*/ 0 h 6875770"/>
              <a:gd name="connsiteX24" fmla="*/ 1395664 w 5679347"/>
              <a:gd name="connsiteY24" fmla="*/ 5433680 h 6875770"/>
              <a:gd name="connsiteX25" fmla="*/ 727933 w 5679347"/>
              <a:gd name="connsiteY25" fmla="*/ 5433680 h 6875770"/>
              <a:gd name="connsiteX26" fmla="*/ 581236 w 5679347"/>
              <a:gd name="connsiteY26" fmla="*/ 5418892 h 6875770"/>
              <a:gd name="connsiteX27" fmla="*/ 0 w 5679347"/>
              <a:gd name="connsiteY27" fmla="*/ 4705739 h 68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79347" h="6875770">
                <a:moveTo>
                  <a:pt x="2855788" y="3447486"/>
                </a:moveTo>
                <a:lnTo>
                  <a:pt x="4251452" y="3447486"/>
                </a:lnTo>
                <a:lnTo>
                  <a:pt x="4251452" y="6864339"/>
                </a:lnTo>
                <a:lnTo>
                  <a:pt x="2855788" y="6864339"/>
                </a:lnTo>
                <a:close/>
                <a:moveTo>
                  <a:pt x="1427894" y="3447486"/>
                </a:moveTo>
                <a:lnTo>
                  <a:pt x="2823558" y="3447486"/>
                </a:lnTo>
                <a:lnTo>
                  <a:pt x="2823558" y="6864339"/>
                </a:lnTo>
                <a:lnTo>
                  <a:pt x="1427894" y="6864339"/>
                </a:lnTo>
                <a:close/>
                <a:moveTo>
                  <a:pt x="4283683" y="1442090"/>
                </a:moveTo>
                <a:lnTo>
                  <a:pt x="5001917" y="1442090"/>
                </a:lnTo>
                <a:lnTo>
                  <a:pt x="5098111" y="1451787"/>
                </a:lnTo>
                <a:cubicBezTo>
                  <a:pt x="5429822" y="1519665"/>
                  <a:pt x="5679347" y="1813163"/>
                  <a:pt x="5679347" y="2164940"/>
                </a:cubicBezTo>
                <a:lnTo>
                  <a:pt x="5679347" y="6875770"/>
                </a:lnTo>
                <a:lnTo>
                  <a:pt x="4283683" y="6875770"/>
                </a:lnTo>
                <a:close/>
                <a:moveTo>
                  <a:pt x="2855788" y="0"/>
                </a:moveTo>
                <a:lnTo>
                  <a:pt x="4251452" y="0"/>
                </a:lnTo>
                <a:lnTo>
                  <a:pt x="4251452" y="3416853"/>
                </a:lnTo>
                <a:lnTo>
                  <a:pt x="2855788" y="3416853"/>
                </a:lnTo>
                <a:close/>
                <a:moveTo>
                  <a:pt x="1427894" y="0"/>
                </a:moveTo>
                <a:lnTo>
                  <a:pt x="2823558" y="0"/>
                </a:lnTo>
                <a:lnTo>
                  <a:pt x="2823558" y="3416853"/>
                </a:lnTo>
                <a:lnTo>
                  <a:pt x="1427894" y="3416853"/>
                </a:lnTo>
                <a:close/>
                <a:moveTo>
                  <a:pt x="0" y="0"/>
                </a:moveTo>
                <a:lnTo>
                  <a:pt x="1395664" y="0"/>
                </a:lnTo>
                <a:lnTo>
                  <a:pt x="1395664" y="5433680"/>
                </a:lnTo>
                <a:lnTo>
                  <a:pt x="727933" y="5433680"/>
                </a:lnTo>
                <a:lnTo>
                  <a:pt x="581236" y="5418892"/>
                </a:lnTo>
                <a:cubicBezTo>
                  <a:pt x="249526" y="5351014"/>
                  <a:pt x="0" y="5057516"/>
                  <a:pt x="0" y="4705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A858DD-5732-D62C-5397-EBE1E9F3B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65B9914-EA17-45ED-AA21-4AB9493AB047}" type="datetime1">
              <a:rPr lang="ru-RU" smtClean="0"/>
              <a:t>25.12.2025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0142DC-7CAA-D291-2AD5-EB9A2A176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3FE10-3EE7-C466-9C34-9CB62B95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4992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D387AC-5041-4BBD-7A52-6E3AE9E5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F2944C9-13DB-4D5B-BD95-B338F37B2B87}" type="datetime1">
              <a:rPr lang="ru-RU" smtClean="0"/>
              <a:t>25.12.2025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385A3C-B30C-0D20-0384-965032C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E3BB09-562E-C7FE-E47E-94C117C17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8018DAF8-7D84-87BB-5E5A-4E2B4E47CFF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F8DD68C9-ACCE-74DD-5873-5F94A7E756C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0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3B652D-563A-C94A-A80F-37E30BB0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550ED46-51AE-4D19-8E15-46236EB8A212}" type="datetime1">
              <a:rPr lang="ru-RU" smtClean="0"/>
              <a:t>25.12.2025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469B7B-575C-C7B6-33FA-91A14DEF4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084A6E-E5C4-0F80-C9A8-1A03B598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83A4E4F4-19A2-02D9-2198-CCD4837C1FD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0E658B9B-3A7A-CA54-A5EF-D656D0A1F57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84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A82AABF-6C46-C7AD-A4C0-E45FB6194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015" y="1597866"/>
            <a:ext cx="9758710" cy="35702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B038B6-4602-D699-13D8-B547493F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F9B25CB4-8D9A-4689-8179-FDF2F7D3D341}" type="datetime1">
              <a:rPr lang="ru-RU" smtClean="0"/>
              <a:t>25.12.2025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F764CB-3F63-304F-B1A6-306F5B15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152872-FA9B-0540-760C-C649EEBA0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id="{9E7F9F25-6C66-45A9-994C-15E946ED2C6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261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2">
            <a:extLst>
              <a:ext uri="{FF2B5EF4-FFF2-40B4-BE49-F238E27FC236}">
                <a16:creationId xmlns:a16="http://schemas.microsoft.com/office/drawing/2014/main" id="{A37C7A4F-3518-6695-ED4C-3D6F39E827C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5853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62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013" y="835983"/>
            <a:ext cx="10504000" cy="1101394"/>
          </a:xfrm>
        </p:spPr>
        <p:txBody>
          <a:bodyPr anchor="b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C3AD345-5725-4194-30F5-9464DB0F8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22685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0B2A43A-4011-3150-37FF-CDAA00D1F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0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CF7AD25-AB7B-EDB3-88D7-930BD82D9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250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A43D5B7-B43F-3988-E9BA-9EC6DD74C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77948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28D490E-BCD9-F5BD-3001-E54CAE548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6046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E90F1AF-FABC-69A4-57F9-02FEEC2D80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6046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248B268-9019-F21D-A6D5-820E2928E5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33211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CC85C39-CD2C-6707-E229-98AD380D0A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2143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A5BCFE58-E213-AF4E-97E9-0F38693F3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2143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26F3044-7765-F477-D32C-4962CDBB29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88473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098182F-B410-1A03-C48A-02C44658BD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1564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18BA57-4ECA-6719-5A69-A5A04C9F22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1564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9CFA80-D4AA-3368-BD6D-83BCAE936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03/12/2025</a:t>
            </a:r>
            <a:fld id="{B62492F7-AF48-144F-A38F-899165CDF1AF}" type="datetimeFigureOut">
              <a:rPr lang="en-CN" smtClean="0"/>
              <a:t>12/25/2025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242F8-9F2E-AD2D-10CD-37A53D94F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078A5-5A4A-623A-01B6-2AAAAF90E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221" y="62419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31074CC2-5937-AFC8-1A1A-7A015DAE7E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282042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64DE9D23-BE63-F4BA-C094-88F0662C2EE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41804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EE609DF1-B11E-F16C-4627-773F9ED60CC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01566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7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921EF-D008-97BC-E5BE-505673544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400" y="452387"/>
            <a:ext cx="5420360" cy="3897865"/>
          </a:xfrm>
        </p:spPr>
        <p:txBody>
          <a:bodyPr lIns="0" tIns="0" rIns="0" bIns="0" anchor="b" anchorCtr="0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355481-CCC4-3C4D-A9BD-DF34116B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400" y="4521200"/>
            <a:ext cx="542036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459998-3AA2-B134-8816-E21159D0BA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39F209-2985-7BF1-0F75-55A5560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EF068B1C-D9FF-47BA-B097-9EEA01E99DD9}" type="datetime1">
              <a:rPr lang="ru-RU" smtClean="0"/>
              <a:t>25.12.2025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550591-5FE9-F140-4E34-5256EBCC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C5884-5885-014A-39B9-D4A0445E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417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e Numb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65BDE1-4C58-E0CC-97CA-4695152C2FDC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816601" y="0"/>
            <a:ext cx="784776" cy="1295400"/>
          </a:xfrm>
          <a:custGeom>
            <a:avLst/>
            <a:gdLst>
              <a:gd name="connsiteX0" fmla="*/ 0 w 784776"/>
              <a:gd name="connsiteY0" fmla="*/ 0 h 1295400"/>
              <a:gd name="connsiteX1" fmla="*/ 784776 w 784776"/>
              <a:gd name="connsiteY1" fmla="*/ 0 h 1295400"/>
              <a:gd name="connsiteX2" fmla="*/ 784776 w 784776"/>
              <a:gd name="connsiteY2" fmla="*/ 1295400 h 1295400"/>
              <a:gd name="connsiteX3" fmla="*/ 0 w 784776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776" h="1295400">
                <a:moveTo>
                  <a:pt x="0" y="0"/>
                </a:moveTo>
                <a:lnTo>
                  <a:pt x="784776" y="0"/>
                </a:lnTo>
                <a:lnTo>
                  <a:pt x="784776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17E50D-F7E2-253D-428F-1DA3EFBC28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16600" y="355600"/>
            <a:ext cx="784225" cy="673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7D0816-A0A9-20C1-B42A-95D1C13F8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84480"/>
            <a:ext cx="5384800" cy="4100194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E97C1-0EB0-B109-7BE3-9012BD59B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4521200"/>
            <a:ext cx="538480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ED90A8-7525-1B2C-FACF-0A70191543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6601377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C5FC4FE-969C-3430-8E2D-D1961B0E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68B6B88-8FFC-4EC1-8A35-0530082133E1}" type="datetime1">
              <a:rPr lang="ru-RU" smtClean="0"/>
              <a:t>25.12.2025</a:t>
            </a:fld>
            <a:endParaRPr lang="en-CN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2AF8041-59E3-15F2-6902-E9C22C33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27CEAE8-ACAD-92D0-B0A7-F2FED32A5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9129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e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4FD6E8-9410-CD68-AD6A-4F21B02BAA97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429250" y="1"/>
            <a:ext cx="1333500" cy="1046131"/>
          </a:xfrm>
          <a:custGeom>
            <a:avLst/>
            <a:gdLst>
              <a:gd name="connsiteX0" fmla="*/ 0 w 1333500"/>
              <a:gd name="connsiteY0" fmla="*/ 0 h 1046131"/>
              <a:gd name="connsiteX1" fmla="*/ 1333500 w 1333500"/>
              <a:gd name="connsiteY1" fmla="*/ 0 h 1046131"/>
              <a:gd name="connsiteX2" fmla="*/ 1333500 w 1333500"/>
              <a:gd name="connsiteY2" fmla="*/ 828110 h 1046131"/>
              <a:gd name="connsiteX3" fmla="*/ 1115479 w 1333500"/>
              <a:gd name="connsiteY3" fmla="*/ 1046131 h 1046131"/>
              <a:gd name="connsiteX4" fmla="*/ 218021 w 1333500"/>
              <a:gd name="connsiteY4" fmla="*/ 1046131 h 1046131"/>
              <a:gd name="connsiteX5" fmla="*/ 0 w 1333500"/>
              <a:gd name="connsiteY5" fmla="*/ 828110 h 10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00" h="1046131">
                <a:moveTo>
                  <a:pt x="0" y="0"/>
                </a:moveTo>
                <a:lnTo>
                  <a:pt x="1333500" y="0"/>
                </a:lnTo>
                <a:lnTo>
                  <a:pt x="1333500" y="828110"/>
                </a:lnTo>
                <a:cubicBezTo>
                  <a:pt x="1333500" y="948520"/>
                  <a:pt x="1235889" y="1046131"/>
                  <a:pt x="1115479" y="1046131"/>
                </a:cubicBezTo>
                <a:lnTo>
                  <a:pt x="218021" y="1046131"/>
                </a:lnTo>
                <a:cubicBezTo>
                  <a:pt x="97611" y="1046131"/>
                  <a:pt x="0" y="948520"/>
                  <a:pt x="0" y="8281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0C08F07-3AD6-984D-4638-073B6C0B8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6587" y="165378"/>
            <a:ext cx="784225" cy="673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2300" y="1028699"/>
            <a:ext cx="8432800" cy="368300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2300" y="4876799"/>
            <a:ext cx="8432800" cy="1099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EA5083-CBDA-234C-ADF4-DE0F10961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2BDBD33-9C1F-4254-9E23-048D24DD3609}" type="datetime1">
              <a:rPr lang="ru-RU" smtClean="0"/>
              <a:t>25.12.2025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B46CB32-AE1A-C161-F8AD-B5C4C197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21B52-8912-5727-807C-9B371A89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360704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ADB13491-D2D3-4083-6A8B-1287C22A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95786-A07D-4F45-9854-5B134E06DC90}" type="datetime1">
              <a:rPr lang="ru-RU" smtClean="0"/>
              <a:t>25.12.2025</a:t>
            </a:fld>
            <a:endParaRPr lang="en-CN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7926D9C2-BC4F-E144-A16A-55FF6A79F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9E317CA0-22C4-CA77-01FA-B2BEFBBCD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24" r:id="rId6"/>
    <p:sldLayoutId id="2147483725" r:id="rId7"/>
    <p:sldLayoutId id="2147483716" r:id="rId8"/>
    <p:sldLayoutId id="2147483717" r:id="rId9"/>
    <p:sldLayoutId id="2147483730" r:id="rId10"/>
    <p:sldLayoutId id="2147483731" r:id="rId11"/>
    <p:sldLayoutId id="2147483732" r:id="rId12"/>
    <p:sldLayoutId id="2147483667" r:id="rId13"/>
    <p:sldLayoutId id="2147483729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714" r:id="rId43"/>
    <p:sldLayoutId id="214748371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19" r:id="rId52"/>
    <p:sldLayoutId id="2147483718" r:id="rId53"/>
    <p:sldLayoutId id="2147483720" r:id="rId54"/>
    <p:sldLayoutId id="2147483722" r:id="rId55"/>
    <p:sldLayoutId id="2147483721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666" r:id="rId62"/>
    <p:sldLayoutId id="2147483735" r:id="rId6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F0DE-C48F-4911-F606-502716008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431" y="1395536"/>
            <a:ext cx="5777442" cy="186641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Контрольно-счетная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палата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контрольного мероприятия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etitle 2">
            <a:extLst>
              <a:ext uri="{FF2B5EF4-FFF2-40B4-BE49-F238E27FC236}">
                <a16:creationId xmlns:a16="http://schemas.microsoft.com/office/drawing/2014/main" id="{DA09D1C4-F071-7D9B-6EDA-5FA84A209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31" y="3261946"/>
            <a:ext cx="5779314" cy="3022313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«Выборочная проверка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и эффективного использования средств субсидий, выделенных на внедрение и реализацию целевой модели персонифицированного финансирования дополнительного образования детей в рамках реализации подпрограммы «Сохранение и развитие системы образования в Петропавловск-Камчатском городском округе» муниципальной программы «Развитие образования в Петропавловск-Камчатского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 </a:t>
            </a:r>
            <a:endParaRPr lang="zh-CN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DA174-FC3D-8B25-FBB8-DC2004FF79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431" y="6383215"/>
            <a:ext cx="5349715" cy="263770"/>
          </a:xfrm>
        </p:spPr>
        <p:txBody>
          <a:bodyPr/>
          <a:lstStyle/>
          <a:p>
            <a:pPr algn="ctr"/>
            <a:r>
              <a:rPr lang="ru-RU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(иные периоды)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 descr="Close-up of a laptop on a desk with documents.">
            <a:extLst>
              <a:ext uri="{FF2B5EF4-FFF2-40B4-BE49-F238E27FC236}">
                <a16:creationId xmlns:a16="http://schemas.microsoft.com/office/drawing/2014/main" id="{82316F9B-3EB8-DF6C-405A-F39B5E1E9AF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/>
        </p:blipFill>
        <p:spPr>
          <a:xfrm>
            <a:off x="6530583" y="0"/>
            <a:ext cx="5679347" cy="68757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636" y="8875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983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29DD-C637-6D58-9668-FD966181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41447"/>
            <a:ext cx="10504000" cy="1027944"/>
          </a:xfrm>
        </p:spPr>
        <p:txBody>
          <a:bodyPr/>
          <a:lstStyle/>
          <a:p>
            <a:pPr algn="l"/>
            <a:r>
              <a:rPr lang="ru-RU" altLang="zh-CN" dirty="0" smtClean="0"/>
              <a:t>Объект контроля: 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7EAD9-959E-9DC1-682E-CB26BBBABD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9810" y="2312894"/>
            <a:ext cx="4338570" cy="519953"/>
          </a:xfrm>
        </p:spPr>
        <p:txBody>
          <a:bodyPr/>
          <a:lstStyle/>
          <a:p>
            <a:r>
              <a:rPr lang="ru-RU" altLang="zh-CN" dirty="0" smtClean="0"/>
              <a:t>Основание для проведения контрольного мероприятия: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DFA98-E71B-0DD1-2D15-D11B958855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9812" y="2913529"/>
            <a:ext cx="4338568" cy="1131356"/>
          </a:xfrm>
        </p:spPr>
        <p:txBody>
          <a:bodyPr/>
          <a:lstStyle/>
          <a:p>
            <a:r>
              <a:rPr lang="ru-RU" altLang="zh-CN" dirty="0" smtClean="0"/>
              <a:t>пункт плана 1.4.5 плана деятельности Контрольно-счетной палаты на 2025 год, утвержденного приказом КСП от 27.12.2024 № 66-КСП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4B8151-9227-2E1F-90CC-CFCC6E625D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79810" y="4181052"/>
            <a:ext cx="4338570" cy="739384"/>
          </a:xfrm>
        </p:spPr>
        <p:txBody>
          <a:bodyPr/>
          <a:lstStyle/>
          <a:p>
            <a:r>
              <a:rPr lang="ru-RU" altLang="zh-CN" dirty="0" smtClean="0"/>
              <a:t>Цель контрольного мероприятия: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FF06B-FE34-6544-9BD7-4137086609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9812" y="4932516"/>
            <a:ext cx="4338568" cy="806939"/>
          </a:xfrm>
        </p:spPr>
        <p:txBody>
          <a:bodyPr/>
          <a:lstStyle/>
          <a:p>
            <a:r>
              <a:rPr lang="ru-RU" dirty="0"/>
              <a:t>осуществление контроля за целевым и эффективным использованием средств бюджета Петропавловск-Камчатского городского округа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9F2DCA-60AE-BF82-A2A0-D7CE6B1BD4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0526" y="2246472"/>
            <a:ext cx="4338570" cy="362257"/>
          </a:xfrm>
        </p:spPr>
        <p:txBody>
          <a:bodyPr/>
          <a:lstStyle/>
          <a:p>
            <a:r>
              <a:rPr lang="ru-RU" altLang="zh-CN" dirty="0" smtClean="0"/>
              <a:t>Предмет контрольного мероприятия:</a:t>
            </a:r>
            <a:endParaRPr lang="zh-CN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06931-D748-8319-4CC6-5C0785AD4D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0526" y="2543358"/>
            <a:ext cx="4797474" cy="1706465"/>
          </a:xfrm>
        </p:spPr>
        <p:txBody>
          <a:bodyPr/>
          <a:lstStyle/>
          <a:p>
            <a:r>
              <a:rPr lang="ru-RU" dirty="0"/>
              <a:t>деятельность Управления образования по целевому и эффективному использованию средств бюджета Петропавловск-Камчатского городского округа, выделенных на внедрение и реализацию целевой модели персонифицированного финансирования дополнительного образования детей.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3B1D61-37B3-937B-2699-0D0D0FFFE8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3618" y="4148153"/>
            <a:ext cx="4338570" cy="739384"/>
          </a:xfrm>
        </p:spPr>
        <p:txBody>
          <a:bodyPr/>
          <a:lstStyle/>
          <a:p>
            <a:r>
              <a:rPr lang="ru-RU" altLang="zh-CN" dirty="0" smtClean="0"/>
              <a:t>Проверяемый период:</a:t>
            </a:r>
            <a:endParaRPr lang="zh-CN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755FC0-15B7-4CE6-9003-292C2A6D42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73618" y="4899617"/>
            <a:ext cx="4338568" cy="806939"/>
          </a:xfrm>
        </p:spPr>
        <p:txBody>
          <a:bodyPr/>
          <a:lstStyle/>
          <a:p>
            <a:r>
              <a:rPr lang="ru-RU" altLang="zh-CN" dirty="0" smtClean="0"/>
              <a:t>2024 год (иные </a:t>
            </a:r>
            <a:r>
              <a:rPr lang="ru-RU" altLang="zh-CN" smtClean="0"/>
              <a:t>периоды).</a:t>
            </a:r>
            <a:endParaRPr lang="en-US" altLang="zh-CN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C7497A-8219-D24C-A0EB-E9A5CBD8030E}" type="slidenum">
              <a:rPr lang="en-CN" smtClean="0"/>
              <a:t>2</a:t>
            </a:fld>
            <a:endParaRPr lang="en-CN"/>
          </a:p>
        </p:txBody>
      </p:sp>
      <p:sp>
        <p:nvSpPr>
          <p:cNvPr id="12" name="Прямоугольник 11"/>
          <p:cNvSpPr/>
          <p:nvPr/>
        </p:nvSpPr>
        <p:spPr>
          <a:xfrm>
            <a:off x="6483803" y="1411822"/>
            <a:ext cx="4718197" cy="5097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1453D4"/>
                </a:solidFill>
              </a:rPr>
              <a:t>Управление образования администрации Петропавловск-Камчатского городского округа</a:t>
            </a:r>
            <a:endParaRPr lang="ru-RU" sz="1500" b="1" dirty="0">
              <a:solidFill>
                <a:srgbClr val="1453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29DD-C637-6D58-9668-FD966181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41447"/>
            <a:ext cx="10504000" cy="1027944"/>
          </a:xfrm>
        </p:spPr>
        <p:txBody>
          <a:bodyPr/>
          <a:lstStyle/>
          <a:p>
            <a:pPr algn="l"/>
            <a:r>
              <a:rPr lang="ru-RU" altLang="zh-CN" dirty="0" smtClean="0"/>
              <a:t>Объект контроля: 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7EAD9-959E-9DC1-682E-CB26BBBABD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9810" y="2362395"/>
            <a:ext cx="4338570" cy="739384"/>
          </a:xfrm>
        </p:spPr>
        <p:txBody>
          <a:bodyPr/>
          <a:lstStyle/>
          <a:p>
            <a:r>
              <a:rPr lang="ru-RU" altLang="zh-CN" dirty="0" smtClean="0"/>
              <a:t>Срок проведения контрольного мероприятия: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DFA98-E71B-0DD1-2D15-D11B958855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9812" y="3101779"/>
            <a:ext cx="4338568" cy="943106"/>
          </a:xfrm>
        </p:spPr>
        <p:txBody>
          <a:bodyPr/>
          <a:lstStyle/>
          <a:p>
            <a:r>
              <a:rPr lang="ru-RU" altLang="zh-CN" dirty="0" smtClean="0"/>
              <a:t>с 22.10.2025 по 04.12.2025</a:t>
            </a:r>
            <a:endParaRPr lang="en-US" altLang="zh-C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4B8151-9227-2E1F-90CC-CFCC6E625D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79810" y="4181475"/>
            <a:ext cx="4338570" cy="971549"/>
          </a:xfrm>
        </p:spPr>
        <p:txBody>
          <a:bodyPr/>
          <a:lstStyle/>
          <a:p>
            <a:r>
              <a:rPr lang="ru-RU" altLang="zh-CN" dirty="0" smtClean="0"/>
              <a:t>Наличие пояснений и/или замечаний, поступивших на акты о результатах проведения контрольного мероприятия: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FF06B-FE34-6544-9BD7-4137086609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9812" y="5289614"/>
            <a:ext cx="4338568" cy="449841"/>
          </a:xfrm>
        </p:spPr>
        <p:txBody>
          <a:bodyPr/>
          <a:lstStyle/>
          <a:p>
            <a:r>
              <a:rPr lang="ru-RU" dirty="0" smtClean="0"/>
              <a:t>пояснения отсутствуют.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9F2DCA-60AE-BF82-A2A0-D7CE6B1BD4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0526" y="2489200"/>
            <a:ext cx="4338570" cy="496655"/>
          </a:xfrm>
        </p:spPr>
        <p:txBody>
          <a:bodyPr/>
          <a:lstStyle/>
          <a:p>
            <a:r>
              <a:rPr lang="ru-RU" altLang="zh-CN" dirty="0" smtClean="0"/>
              <a:t>Объем проверенных средств и/или имущества:</a:t>
            </a:r>
            <a:endParaRPr lang="zh-CN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06931-D748-8319-4CC6-5C0785AD4D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0528" y="3101779"/>
            <a:ext cx="4338568" cy="689171"/>
          </a:xfrm>
        </p:spPr>
        <p:txBody>
          <a:bodyPr/>
          <a:lstStyle/>
          <a:p>
            <a:r>
              <a:rPr lang="ru-RU" dirty="0" smtClean="0">
                <a:effectLst/>
              </a:rPr>
              <a:t>27 075 644,17 рублей.</a:t>
            </a:r>
            <a:endParaRPr lang="ru-RU" dirty="0">
              <a:effectLst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3B1D61-37B3-937B-2699-0D0D0FFFE8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3618" y="4148153"/>
            <a:ext cx="4338570" cy="509572"/>
          </a:xfrm>
        </p:spPr>
        <p:txBody>
          <a:bodyPr/>
          <a:lstStyle/>
          <a:p>
            <a:r>
              <a:rPr lang="ru-RU" altLang="zh-CN" dirty="0" smtClean="0"/>
              <a:t>Результаты контрольного мероприятия:</a:t>
            </a:r>
            <a:endParaRPr lang="zh-CN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755FC0-15B7-4CE6-9003-292C2A6D42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73618" y="4657725"/>
            <a:ext cx="4338568" cy="1901824"/>
          </a:xfrm>
        </p:spPr>
        <p:txBody>
          <a:bodyPr/>
          <a:lstStyle/>
          <a:p>
            <a:r>
              <a:rPr lang="ru-RU" sz="1200" dirty="0"/>
              <a:t>«Выборочная проверка </a:t>
            </a:r>
            <a:r>
              <a:rPr lang="ru-RU" sz="1200" dirty="0" smtClean="0"/>
              <a:t> целевого и эффективного использования средств субсидий, выделенных на внедрение и реализацию целевой модели персонифицированного финансирования дополнительного образования детей в рамках реализации подпрограммы «Сохранение и развитие системы образования в Петропавловск-Камчатском городском округе» муниципальной программы «Развитие образования в Петропавловск-Камчатском городском округе» за 2024 год:</a:t>
            </a:r>
            <a:endParaRPr lang="en-US" altLang="zh-CN" sz="1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C7497A-8219-D24C-A0EB-E9A5CBD8030E}" type="slidenum">
              <a:rPr lang="en-CN" smtClean="0"/>
              <a:t>3</a:t>
            </a:fld>
            <a:endParaRPr lang="en-CN"/>
          </a:p>
        </p:txBody>
      </p:sp>
      <p:sp>
        <p:nvSpPr>
          <p:cNvPr id="16" name="Прямоугольник 15"/>
          <p:cNvSpPr/>
          <p:nvPr/>
        </p:nvSpPr>
        <p:spPr>
          <a:xfrm>
            <a:off x="6362827" y="1406901"/>
            <a:ext cx="4713968" cy="5097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1453D4"/>
                </a:solidFill>
              </a:rPr>
              <a:t>Управление образования администрации Петропавловск-Камчатского городского округа</a:t>
            </a:r>
            <a:endParaRPr lang="ru-RU" sz="1500" b="1" dirty="0">
              <a:solidFill>
                <a:srgbClr val="1453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51A-48B2-1AA7-553B-75EB966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1" y="543853"/>
            <a:ext cx="7016816" cy="2307099"/>
          </a:xfrm>
        </p:spPr>
        <p:txBody>
          <a:bodyPr/>
          <a:lstStyle/>
          <a:p>
            <a:r>
              <a:rPr lang="ru-RU" altLang="zh-CN" sz="2500" dirty="0" smtClean="0"/>
              <a:t>Анализ процедур формирования и исполнения муниципального заказа на оказание муниципальных услуг в социальной сфере на территории Петропавловск-Камчатского городского округа показал </a:t>
            </a:r>
            <a:r>
              <a:rPr lang="ru-RU" altLang="zh-CN" sz="2500" dirty="0"/>
              <a:t>следующее:</a:t>
            </a:r>
            <a:endParaRPr lang="zh-CN" altLang="en-US" sz="25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F2EDDA-BA68-C643-A74B-A2F911582C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9215" y="3199773"/>
            <a:ext cx="462842" cy="468312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6E51-C0C9-3D50-4204-D56442C352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45" y="2995257"/>
            <a:ext cx="6342306" cy="877344"/>
          </a:xfrm>
        </p:spPr>
        <p:txBody>
          <a:bodyPr/>
          <a:lstStyle/>
          <a:p>
            <a:r>
              <a:rPr lang="ru-RU" altLang="zh-CN" dirty="0" smtClean="0"/>
              <a:t>Процедура проведения общественной экспертизы, утвержденная приказом Управления образования      № 05-01-05/1069/23,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1BD13-F43F-E3F4-E8B5-BA27ADF5DE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47" y="3905378"/>
            <a:ext cx="6342304" cy="317973"/>
          </a:xfrm>
        </p:spPr>
        <p:txBody>
          <a:bodyPr/>
          <a:lstStyle/>
          <a:p>
            <a:r>
              <a:rPr lang="ru-RU" altLang="zh-CN" dirty="0" smtClean="0"/>
              <a:t>опирается на нормативный правовой акт, утративший юридическую силу.</a:t>
            </a:r>
            <a:endParaRPr lang="ru-RU" altLang="zh-C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4E74B2-2C30-52D6-3CCF-D7926A8BD5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20744" y="4383963"/>
            <a:ext cx="462842" cy="45567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B1B25-E76C-33C6-2A9F-E847FF225F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45" y="4383963"/>
            <a:ext cx="6342306" cy="1304670"/>
          </a:xfrm>
        </p:spPr>
        <p:txBody>
          <a:bodyPr/>
          <a:lstStyle/>
          <a:p>
            <a:r>
              <a:rPr lang="ru-RU" altLang="zh-CN" dirty="0" smtClean="0"/>
              <a:t>В городском округе функционирует четко регламентированный механизм финансового обеспечения муниципального социального заказа на предоставление услуг в социальной сфере посредством социальных сертификатов.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7E2E19-0569-13F7-77B3-8F2AA14FCF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45" y="5756055"/>
            <a:ext cx="6342304" cy="887879"/>
          </a:xfrm>
        </p:spPr>
        <p:txBody>
          <a:bodyPr/>
          <a:lstStyle/>
          <a:p>
            <a:r>
              <a:rPr lang="ru-RU" altLang="zh-CN" smtClean="0"/>
              <a:t>Данный </a:t>
            </a:r>
            <a:r>
              <a:rPr lang="ru-RU" altLang="zh-CN" smtClean="0"/>
              <a:t>механизм </a:t>
            </a:r>
            <a:r>
              <a:rPr lang="ru-RU" altLang="zh-CN" dirty="0" smtClean="0"/>
              <a:t>соответствует требованиям Федерального закона № 189-ФЗ, бюджетного законодательства РФ, что обеспечено соответствующей нормативно-правовой базой.</a:t>
            </a:r>
            <a:endParaRPr lang="ru-RU" altLang="zh-CN" dirty="0"/>
          </a:p>
          <a:p>
            <a:r>
              <a:rPr lang="ru-RU" altLang="zh-CN" dirty="0" smtClean="0"/>
              <a:t> </a:t>
            </a:r>
            <a:endParaRPr lang="zh-CN" alt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C7497A-8219-D24C-A0EB-E9A5CBD8030E}" type="slidenum">
              <a:rPr lang="en-CN" smtClean="0"/>
              <a:t>4</a:t>
            </a:fld>
            <a:endParaRPr lang="en-CN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2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3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85FC90-7736-5963-EAE4-47582D46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13" y="233082"/>
            <a:ext cx="10504000" cy="1882589"/>
          </a:xfrm>
        </p:spPr>
        <p:txBody>
          <a:bodyPr/>
          <a:lstStyle/>
          <a:p>
            <a:r>
              <a:rPr lang="ru-RU" altLang="zh-CN" sz="2000" dirty="0"/>
              <a:t>Выборочная проверка соблюдения условий, целей и порядка предоставления субсидий юридическим лицам, индивидуальным предпринимателям, физическим лицам-производителям товаров, работ, услуг на оплату соглашений о финансовом обеспечении затрат, связанных с окончанием муниципальных услуг в социальной сфере в соответствии с социальным сертификатом показала следующее:</a:t>
            </a:r>
            <a:endParaRPr lang="zh-CN" altLang="en-US" sz="2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56D563-0AFC-BDF1-BE83-7D9CD927A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" y="4179297"/>
            <a:ext cx="2979644" cy="678454"/>
          </a:xfrm>
        </p:spPr>
        <p:txBody>
          <a:bodyPr/>
          <a:lstStyle/>
          <a:p>
            <a:r>
              <a:rPr lang="ru-RU" altLang="zh-CN" sz="1500" dirty="0"/>
              <a:t>Размер субсидий определяется в соответствии с установленными </a:t>
            </a:r>
            <a:r>
              <a:rPr lang="ru-RU" altLang="zh-CN" sz="1500" dirty="0" smtClean="0"/>
              <a:t>порядками.</a:t>
            </a:r>
            <a:endParaRPr lang="zh-CN" altLang="en-US" sz="15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92898C-BD3B-6076-FE5B-1D3FC1212C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50" y="4857751"/>
            <a:ext cx="2979644" cy="2000249"/>
          </a:xfrm>
        </p:spPr>
        <p:txBody>
          <a:bodyPr/>
          <a:lstStyle/>
          <a:p>
            <a:r>
              <a:rPr lang="ru-RU" altLang="zh-CN" sz="1320" dirty="0"/>
              <a:t>Нормативные затраты соответствуют утвержденным данным</a:t>
            </a:r>
            <a:r>
              <a:rPr lang="ru-RU" altLang="zh-CN" sz="1320" dirty="0" smtClean="0"/>
              <a:t>.</a:t>
            </a:r>
          </a:p>
          <a:p>
            <a:r>
              <a:rPr lang="ru-RU" altLang="zh-CN" sz="1320" dirty="0" smtClean="0"/>
              <a:t> По </a:t>
            </a:r>
            <a:r>
              <a:rPr lang="ru-RU" altLang="zh-CN" sz="1320" dirty="0"/>
              <a:t>соглашению от 01.02.2024 № 4 обнаружено расхождение в бюджетном учете на 0,2 </a:t>
            </a:r>
            <a:r>
              <a:rPr lang="ru-RU" altLang="zh-CN" sz="1320" dirty="0" smtClean="0"/>
              <a:t>рублей, </a:t>
            </a:r>
            <a:r>
              <a:rPr lang="ru-RU" altLang="zh-CN" sz="1320" dirty="0"/>
              <a:t>что повлекло за собой возникновение кредиторской задолженности.</a:t>
            </a:r>
            <a:endParaRPr lang="zh-CN" altLang="en-US" sz="1320" dirty="0"/>
          </a:p>
          <a:p>
            <a:endParaRPr lang="zh-CN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2EFBC6-2998-144B-B200-3C8906FC2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8234" y="4239564"/>
            <a:ext cx="2734234" cy="881672"/>
          </a:xfrm>
        </p:spPr>
        <p:txBody>
          <a:bodyPr/>
          <a:lstStyle/>
          <a:p>
            <a:r>
              <a:rPr lang="ru-RU" altLang="zh-CN" sz="1500" dirty="0"/>
              <a:t>Исполнение обязательств по субсидиям на финансовое обеспечение </a:t>
            </a:r>
            <a:r>
              <a:rPr lang="ru-RU" altLang="zh-CN" sz="1500" dirty="0" smtClean="0"/>
              <a:t>затрат</a:t>
            </a:r>
            <a:r>
              <a:rPr lang="ru-RU" altLang="zh-CN" sz="1500" dirty="0"/>
              <a:t> </a:t>
            </a:r>
            <a:r>
              <a:rPr lang="ru-RU" altLang="zh-CN" sz="1500" dirty="0" smtClean="0"/>
              <a:t>зафиксировано</a:t>
            </a:r>
            <a:endParaRPr lang="zh-CN" altLang="en-US" sz="15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88C7E-5B7C-47DB-921B-038681CF55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98234" y="5121236"/>
            <a:ext cx="2734234" cy="1061196"/>
          </a:xfrm>
        </p:spPr>
        <p:txBody>
          <a:bodyPr/>
          <a:lstStyle/>
          <a:p>
            <a:r>
              <a:rPr lang="ru-RU" altLang="zh-CN" dirty="0" smtClean="0"/>
              <a:t>с </a:t>
            </a:r>
            <a:r>
              <a:rPr lang="ru-RU" altLang="zh-CN" dirty="0"/>
              <a:t>отклонением в 3,42 рубля, что свидетельствует о технических ошибках при перечислении средств.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55864B-7713-696C-C346-8CB4515120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3408" y="4179296"/>
            <a:ext cx="2637179" cy="912657"/>
          </a:xfrm>
        </p:spPr>
        <p:txBody>
          <a:bodyPr/>
          <a:lstStyle/>
          <a:p>
            <a:r>
              <a:rPr lang="ru-RU" altLang="zh-CN" sz="1500" dirty="0" smtClean="0"/>
              <a:t>Перечисление Управлением образования субсидии на финансовое обеспечение затрат </a:t>
            </a:r>
            <a:endParaRPr lang="zh-CN" alt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3571E4-0C22-96F7-3DC9-763C68F7C8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3408" y="5091954"/>
            <a:ext cx="2637179" cy="1344705"/>
          </a:xfrm>
        </p:spPr>
        <p:txBody>
          <a:bodyPr/>
          <a:lstStyle/>
          <a:p>
            <a:r>
              <a:rPr lang="ru-RU" altLang="zh-CN" dirty="0" smtClean="0"/>
              <a:t>осуществлено с нарушением плана-графика перечисления субсидии, установленного пунктом 3.1.1 Соглашений № 1, 3, 7, 9, 10, 14, 17. </a:t>
            </a:r>
            <a:endParaRPr lang="zh-CN" altLang="en-US" dirty="0"/>
          </a:p>
        </p:txBody>
      </p:sp>
      <p:pic>
        <p:nvPicPr>
          <p:cNvPr id="22" name="Picture Placeholder 21" descr="Two colleagues collaborating on a project at a desk.">
            <a:extLst>
              <a:ext uri="{FF2B5EF4-FFF2-40B4-BE49-F238E27FC236}">
                <a16:creationId xmlns:a16="http://schemas.microsoft.com/office/drawing/2014/main" id="{E585A36A-CFCE-AB7B-F2FE-29C16DABBF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" b="68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1CC92-CE45-C84A-6A75-9F4C077DF8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11527" y="4179296"/>
            <a:ext cx="2805173" cy="912657"/>
          </a:xfrm>
        </p:spPr>
        <p:txBody>
          <a:bodyPr/>
          <a:lstStyle/>
          <a:p>
            <a:r>
              <a:rPr lang="ru-RU" altLang="zh-CN" sz="1500" dirty="0" smtClean="0"/>
              <a:t>Установленная в соглашениях предельная дата исполнения обязательств</a:t>
            </a:r>
            <a:endParaRPr lang="zh-CN" altLang="en-US" sz="1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9FAB0-49C7-A335-EA9E-1B0C4CB1F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54353" y="5121236"/>
            <a:ext cx="2562347" cy="1117347"/>
          </a:xfrm>
        </p:spPr>
        <p:txBody>
          <a:bodyPr/>
          <a:lstStyle/>
          <a:p>
            <a:r>
              <a:rPr lang="ru-RU" altLang="zh-CN" dirty="0" smtClean="0"/>
              <a:t>противоречит предельной дате перечисления субсидии, определенной Постановлением № 1432.</a:t>
            </a:r>
            <a:endParaRPr lang="zh-CN" alt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851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85FC90-7736-5963-EAE4-47582D46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13" y="233082"/>
            <a:ext cx="10504000" cy="1882589"/>
          </a:xfrm>
        </p:spPr>
        <p:txBody>
          <a:bodyPr/>
          <a:lstStyle/>
          <a:p>
            <a:r>
              <a:rPr lang="ru-RU" altLang="zh-CN" sz="2000" dirty="0" smtClean="0"/>
              <a:t>Выборочной проверкой </a:t>
            </a:r>
            <a:r>
              <a:rPr lang="ru-RU" altLang="zh-CN" sz="2000" dirty="0"/>
              <a:t>соблюдения условий, целей и порядка предоставления субсидий юридическим лицам, индивидуальным предпринимателям, физическим лицам-производителям товаров, работ, услуг на оплату соглашений о финансовом обеспечении затрат, связанных с окончанием муниципальных услуг в социальной сфере в соответствии с социальным сертификатом </a:t>
            </a:r>
            <a:r>
              <a:rPr lang="ru-RU" altLang="zh-CN" sz="2000" dirty="0" smtClean="0"/>
              <a:t>установлено </a:t>
            </a:r>
            <a:r>
              <a:rPr lang="ru-RU" altLang="zh-CN" sz="2000" dirty="0"/>
              <a:t>следующее:</a:t>
            </a:r>
            <a:endParaRPr lang="zh-CN" altLang="en-US" sz="2000" dirty="0"/>
          </a:p>
        </p:txBody>
      </p:sp>
      <p:pic>
        <p:nvPicPr>
          <p:cNvPr id="16" name="Picture Placeholder 15" descr="A person writing on a whiteboard">
            <a:extLst>
              <a:ext uri="{FF2B5EF4-FFF2-40B4-BE49-F238E27FC236}">
                <a16:creationId xmlns:a16="http://schemas.microsoft.com/office/drawing/2014/main" id="{65D5C047-63DD-F905-995C-EB79536337F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" b="68"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56D563-0AFC-BDF1-BE83-7D9CD927A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906" y="4179296"/>
            <a:ext cx="2949388" cy="679575"/>
          </a:xfrm>
        </p:spPr>
        <p:txBody>
          <a:bodyPr/>
          <a:lstStyle/>
          <a:p>
            <a:r>
              <a:rPr lang="ru-RU" altLang="zh-CN" sz="1500" dirty="0" smtClean="0"/>
              <a:t>Установленная в соглашениях предельная дата исполнения обязательств   </a:t>
            </a:r>
            <a:endParaRPr lang="zh-CN" altLang="en-US" sz="15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92898C-BD3B-6076-FE5B-1D3FC1212C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906" y="4888154"/>
            <a:ext cx="2949388" cy="1046481"/>
          </a:xfrm>
        </p:spPr>
        <p:txBody>
          <a:bodyPr/>
          <a:lstStyle/>
          <a:p>
            <a:r>
              <a:rPr lang="ru-RU" altLang="zh-CN" dirty="0" smtClean="0"/>
              <a:t>противоречит предельной дате перечисления субсидии, определенной Постановлением   № 1432.</a:t>
            </a:r>
            <a:endParaRPr lang="zh-CN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2EFBC6-2998-144B-B200-3C8906FC2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8234" y="4239563"/>
            <a:ext cx="2734234" cy="1076507"/>
          </a:xfrm>
        </p:spPr>
        <p:txBody>
          <a:bodyPr/>
          <a:lstStyle/>
          <a:p>
            <a:r>
              <a:rPr lang="ru-RU" altLang="zh-CN" sz="1500" dirty="0" smtClean="0"/>
              <a:t>Реестры договоров, представленные исполнителями для перечисления финансового обеспечения</a:t>
            </a:r>
            <a:endParaRPr lang="zh-CN" altLang="en-US" sz="15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88C7E-5B7C-47DB-921B-038681CF55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98234" y="5316071"/>
            <a:ext cx="2734234" cy="510988"/>
          </a:xfrm>
        </p:spPr>
        <p:txBody>
          <a:bodyPr/>
          <a:lstStyle/>
          <a:p>
            <a:r>
              <a:rPr lang="ru-RU" altLang="zh-CN" dirty="0" smtClean="0"/>
              <a:t>соответствуют требованиям пункта 3.1.2 соглашений.</a:t>
            </a:r>
            <a:endParaRPr lang="zh-CN" altLang="en-US" dirty="0"/>
          </a:p>
        </p:txBody>
      </p:sp>
      <p:pic>
        <p:nvPicPr>
          <p:cNvPr id="20" name="Picture Placeholder 19" descr="Woman writing on a whiteboard.">
            <a:extLst>
              <a:ext uri="{FF2B5EF4-FFF2-40B4-BE49-F238E27FC236}">
                <a16:creationId xmlns:a16="http://schemas.microsoft.com/office/drawing/2014/main" id="{EDA6C67A-5F85-2C1A-DF54-2B4E3908E9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" r="272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55864B-7713-696C-C346-8CB4515120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32468" y="4179296"/>
            <a:ext cx="2779059" cy="912657"/>
          </a:xfrm>
        </p:spPr>
        <p:txBody>
          <a:bodyPr/>
          <a:lstStyle/>
          <a:p>
            <a:r>
              <a:rPr lang="ru-RU" altLang="zh-CN" sz="1500" dirty="0" smtClean="0"/>
              <a:t>Показатели результативности, установленные соглашениями, достигнуты.</a:t>
            </a:r>
            <a:endParaRPr lang="zh-CN" alt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3571E4-0C22-96F7-3DC9-763C68F7C8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2468" y="5091954"/>
            <a:ext cx="2779059" cy="1344705"/>
          </a:xfrm>
        </p:spPr>
        <p:txBody>
          <a:bodyPr/>
          <a:lstStyle/>
          <a:p>
            <a:r>
              <a:rPr lang="ru-RU" altLang="zh-CN" dirty="0" smtClean="0"/>
              <a:t>Нарушений в ходе анализа представленных отчетов об исполнении соглашений не выявлено.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1CC92-CE45-C84A-6A75-9F4C077DF8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11527" y="4179297"/>
            <a:ext cx="2805173" cy="708858"/>
          </a:xfrm>
        </p:spPr>
        <p:txBody>
          <a:bodyPr/>
          <a:lstStyle/>
          <a:p>
            <a:r>
              <a:rPr lang="ru-RU" altLang="zh-CN" sz="1500" dirty="0" smtClean="0"/>
              <a:t>Управление образования не в полной мере осуществляет контрольные функции </a:t>
            </a:r>
            <a:endParaRPr lang="zh-CN" altLang="en-US" sz="1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9FAB0-49C7-A335-EA9E-1B0C4CB1F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37642" y="4950907"/>
            <a:ext cx="2843369" cy="813399"/>
          </a:xfrm>
        </p:spPr>
        <p:txBody>
          <a:bodyPr/>
          <a:lstStyle/>
          <a:p>
            <a:r>
              <a:rPr lang="ru-RU" altLang="zh-CN" dirty="0" smtClean="0"/>
              <a:t>в отношении</a:t>
            </a:r>
            <a:r>
              <a:rPr lang="ru-RU" altLang="zh-CN" dirty="0"/>
              <a:t> </a:t>
            </a:r>
            <a:r>
              <a:rPr lang="ru-RU" altLang="zh-CN" dirty="0" smtClean="0"/>
              <a:t>получателей субсидий, установленные Постановлением № 1432.</a:t>
            </a:r>
            <a:endParaRPr lang="zh-CN" altLang="en-US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Рисунок 27"/>
          <p:cNvPicPr>
            <a:picLocks noGrp="1" noChangeAspect="1"/>
          </p:cNvPicPr>
          <p:nvPr>
            <p:ph type="pic" sz="quarter" idx="2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940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AE6111-8A8D-7059-1D1A-674932A5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39" y="466165"/>
            <a:ext cx="5950364" cy="3307976"/>
          </a:xfrm>
        </p:spPr>
        <p:txBody>
          <a:bodyPr/>
          <a:lstStyle/>
          <a:p>
            <a:r>
              <a:rPr lang="ru-RU" altLang="zh-CN" sz="2200" noProof="0" dirty="0" smtClean="0"/>
              <a:t>Выборочная проверка соблюдения условий, целей и порядка предоставления субсидий юридическим лицам, индивидуальным предпринимателям, физическим лицам – производителям товаров, работ, услуг на оплату соглашений о возмещении затрат, связанных с оказанием муниципальных услуг в социальной сфере в соответствии с социальным сертификатом:</a:t>
            </a:r>
            <a:endParaRPr lang="zh-CN" alt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8" y="3962400"/>
            <a:ext cx="5949950" cy="2474259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ru-RU" altLang="zh-CN" dirty="0" smtClean="0"/>
              <a:t>в нарушение пункта 6 Постановления № 1431 средства субсидии, предназначенные для оплаты соглашения о возмещении затрат по социальным сертификатам, перечислены до предоставления отчета об исполнении соглашений;</a:t>
            </a:r>
          </a:p>
          <a:p>
            <a:pPr marL="285750" indent="-285750" algn="just">
              <a:buFontTx/>
              <a:buChar char="-"/>
            </a:pPr>
            <a:r>
              <a:rPr lang="ru-RU" altLang="zh-CN" dirty="0" smtClean="0"/>
              <a:t>порядок перечисления субсидии, предусмотренный соглашением о возмещении затрат, связанных с оказанием муниципальных услуг в социальной сфере в соответствии с социальным сертификатом сфере, не соответствует требованиям пункта 6 Постановления      № 1431.</a:t>
            </a:r>
            <a:endParaRPr lang="en-US" altLang="zh-CN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307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51A-48B2-1AA7-553B-75EB966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499554"/>
          </a:xfrm>
        </p:spPr>
        <p:txBody>
          <a:bodyPr/>
          <a:lstStyle/>
          <a:p>
            <a:r>
              <a:rPr lang="ru-RU" dirty="0"/>
              <a:t>Предложения по результатам контрольного мероприятия:</a:t>
            </a:r>
            <a:endParaRPr lang="zh-CN" alt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F2EDDA-BA68-C643-A74B-A2F911582C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76360" y="3194844"/>
            <a:ext cx="462842" cy="468312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6E51-C0C9-3D50-4204-D56442C352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49" y="2688198"/>
            <a:ext cx="6342306" cy="540188"/>
          </a:xfrm>
        </p:spPr>
        <p:txBody>
          <a:bodyPr/>
          <a:lstStyle/>
          <a:p>
            <a:r>
              <a:rPr lang="ru-RU" dirty="0"/>
              <a:t>Отчет о результатах контрольного мероприятия направить для сведения: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1BD13-F43F-E3F4-E8B5-BA27ADF5DE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1" y="3323937"/>
            <a:ext cx="6342304" cy="566362"/>
          </a:xfrm>
        </p:spPr>
        <p:txBody>
          <a:bodyPr/>
          <a:lstStyle/>
          <a:p>
            <a:r>
              <a:rPr lang="ru-RU" altLang="zh-CN" dirty="0" smtClean="0"/>
              <a:t>- в Городскую Думу Петропавловск-Камчатского городского округа;</a:t>
            </a:r>
          </a:p>
          <a:p>
            <a:r>
              <a:rPr lang="ru-RU" altLang="zh-CN" dirty="0" smtClean="0"/>
              <a:t>- Главе Петропавловск-Камчатского городского округа.</a:t>
            </a:r>
            <a:endParaRPr lang="zh-CN" alt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4E74B2-2C30-52D6-3CCF-D7926A8BD5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97048" y="4328094"/>
            <a:ext cx="542154" cy="503882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B1B25-E76C-33C6-2A9F-E847FF225F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39447" y="4328094"/>
            <a:ext cx="6342306" cy="1141562"/>
          </a:xfrm>
        </p:spPr>
        <p:txBody>
          <a:bodyPr/>
          <a:lstStyle/>
          <a:p>
            <a:r>
              <a:rPr lang="ru-RU" altLang="zh-CN" dirty="0" smtClean="0"/>
              <a:t>Направить </a:t>
            </a:r>
            <a:r>
              <a:rPr lang="ru-RU" dirty="0"/>
              <a:t>информационное </a:t>
            </a:r>
            <a:r>
              <a:rPr lang="ru-RU" dirty="0" smtClean="0"/>
              <a:t>письмо, содержащее предложения (рекомендации) по устранению нарушений, выявленных в ходе контрольного мероприятия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7E2E19-0569-13F7-77B3-8F2AA14FCF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9449" y="5528214"/>
            <a:ext cx="6342304" cy="566362"/>
          </a:xfrm>
        </p:spPr>
        <p:txBody>
          <a:bodyPr/>
          <a:lstStyle/>
          <a:p>
            <a:r>
              <a:rPr lang="ru-RU" altLang="zh-CN" dirty="0" smtClean="0"/>
              <a:t>в </a:t>
            </a:r>
            <a:r>
              <a:rPr lang="ru-RU" dirty="0" smtClean="0"/>
              <a:t>Управление образования администрации Петропавловск-Камчатского городского округа.</a:t>
            </a:r>
            <a:endParaRPr lang="ru-RU" dirty="0"/>
          </a:p>
          <a:p>
            <a:r>
              <a:rPr lang="ru-RU" altLang="zh-CN" dirty="0" smtClean="0"/>
              <a:t> </a:t>
            </a:r>
            <a:endParaRPr lang="zh-CN" alt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C7497A-8219-D24C-A0EB-E9A5CBD8030E}" type="slidenum">
              <a:rPr lang="en-CN" smtClean="0"/>
              <a:t>8</a:t>
            </a:fld>
            <a:endParaRPr lang="en-CN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4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4" y="326855"/>
            <a:ext cx="1181101" cy="102569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EDF166-70CC-C2F7-9854-12BB6D109910}"/>
              </a:ext>
            </a:extLst>
          </p:cNvPr>
          <p:cNvSpPr txBox="1">
            <a:spLocks/>
          </p:cNvSpPr>
          <p:nvPr/>
        </p:nvSpPr>
        <p:spPr>
          <a:xfrm>
            <a:off x="979240" y="6387828"/>
            <a:ext cx="9758710" cy="349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Ленинская,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Петропавловск-Камчатский, 683001,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ksp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pkgo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2.27方案3">
      <a:dk1>
        <a:sysClr val="windowText" lastClr="000000"/>
      </a:dk1>
      <a:lt1>
        <a:sysClr val="window" lastClr="FFFFFF"/>
      </a:lt1>
      <a:dk2>
        <a:srgbClr val="1453D4"/>
      </a:dk2>
      <a:lt2>
        <a:srgbClr val="DBEFF9"/>
      </a:lt2>
      <a:accent1>
        <a:srgbClr val="9BEAFF"/>
      </a:accent1>
      <a:accent2>
        <a:srgbClr val="70A7F3"/>
      </a:accent2>
      <a:accent3>
        <a:srgbClr val="32B7F3"/>
      </a:accent3>
      <a:accent4>
        <a:srgbClr val="071D28"/>
      </a:accent4>
      <a:accent5>
        <a:srgbClr val="598196"/>
      </a:accent5>
      <a:accent6>
        <a:srgbClr val="50BBC1"/>
      </a:accent6>
      <a:hlink>
        <a:srgbClr val="2995AD"/>
      </a:hlink>
      <a:folHlink>
        <a:srgbClr val="85DFD0"/>
      </a:folHlink>
    </a:clrScheme>
    <a:fontScheme name="Custom 2">
      <a:majorFont>
        <a:latin typeface="Arial"/>
        <a:ea typeface=""/>
        <a:cs typeface=""/>
      </a:majorFont>
      <a:minorFont>
        <a:latin typeface="Aptos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rcRect/>
          <a:stretch>
            <a:fillRect t="-18412" b="-39640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C010C0-775B-4F43-820F-D3BDAF92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44E4B-1A91-4509-917C-EC59753BC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599FA8-926C-4FE5-9E7F-E46CDF48ACA3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8de0ec0-4312-429b-9ba4-a6f7899b86f2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21705155-b4ce-4c69-95dc-4fd6cb8c5571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813</Words>
  <Application>Microsoft Office PowerPoint</Application>
  <PresentationFormat>Широкоэкранный</PresentationFormat>
  <Paragraphs>73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等线</vt:lpstr>
      <vt:lpstr>Times New Roman</vt:lpstr>
      <vt:lpstr>Custom</vt:lpstr>
      <vt:lpstr>        Контрольно-счетная палата  Петропавловск-Камчатского городского округа ​Отчет о результатах контрольного мероприятия</vt:lpstr>
      <vt:lpstr>Объект контроля: </vt:lpstr>
      <vt:lpstr>Объект контроля: </vt:lpstr>
      <vt:lpstr>Анализ процедур формирования и исполнения муниципального заказа на оказание муниципальных услуг в социальной сфере на территории Петропавловск-Камчатского городского округа показал следующее:</vt:lpstr>
      <vt:lpstr>Выборочная проверка соблюдения условий, целей и порядка предоставления субсидий юридическим лицам, индивидуальным предпринимателям, физическим лицам-производителям товаров, работ, услуг на оплату соглашений о финансовом обеспечении затрат, связанных с окончанием муниципальных услуг в социальной сфере в соответствии с социальным сертификатом показала следующее:</vt:lpstr>
      <vt:lpstr>Выборочной проверкой соблюдения условий, целей и порядка предоставления субсидий юридическим лицам, индивидуальным предпринимателям, физическим лицам-производителям товаров, работ, услуг на оплату соглашений о финансовом обеспечении затрат, связанных с окончанием муниципальных услуг в социальной сфере в соответствии с социальным сертификатом установлено следующее:</vt:lpstr>
      <vt:lpstr>Выборочная проверка соблюдения условий, целей и порядка предоставления субсидий юридическим лицам, индивидуальным предпринимателям, физическим лицам – производителям товаров, работ, услуг на оплату соглашений о возмещении затрат, связанных с оказанием муниципальных услуг в социальной сфере в соответствии с социальным сертификатом:</vt:lpstr>
      <vt:lpstr>Предложения по результатам контрольного мероприятия: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Company​ Overview</dc:title>
  <dc:creator>Яковлева Марина Сергеевна</dc:creator>
  <cp:lastModifiedBy>Яковлева Марина Сергеевна</cp:lastModifiedBy>
  <cp:revision>212</cp:revision>
  <cp:lastPrinted>2025-12-17T23:05:22Z</cp:lastPrinted>
  <dcterms:modified xsi:type="dcterms:W3CDTF">2025-12-24T20:45:43Z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</Properties>
</file>