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5"/>
  </p:notesMasterIdLst>
  <p:sldIdLst>
    <p:sldId id="256" r:id="rId4"/>
    <p:sldId id="257" r:id="rId5"/>
    <p:sldId id="263" r:id="rId6"/>
    <p:sldId id="354" r:id="rId7"/>
    <p:sldId id="367" r:id="rId8"/>
    <p:sldId id="361" r:id="rId9"/>
    <p:sldId id="366" r:id="rId10"/>
    <p:sldId id="356" r:id="rId11"/>
    <p:sldId id="365" r:id="rId12"/>
    <p:sldId id="352" r:id="rId13"/>
    <p:sldId id="288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9" autoAdjust="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1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8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1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1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281" y="3920150"/>
            <a:ext cx="11653345" cy="23918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(иные периоды в случае необходимости)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3864" cy="218497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" y="3987142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4993743" y="1282575"/>
            <a:ext cx="6730185" cy="540913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в Управление экономического развития и предпринимательства администрации Петропавловск-Камчатского городского округа – Муниципальное учреждение с предложениями (рекомендациями) по устранению выявленных нарушений, а также с целью дальнейшего использования в работе и недопущения нарушений.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информационное письмо в Управление финансов администрации Петропавловск-Камчатского городского округа с предложением о необходимости актуализации Приказа № 89/22.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Отчет о результатах контрольного мероприятия направить для сведения в Прокуратуру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Петропавловска-Камчатского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0575" y="4443899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83649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1.3.2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2024 год, утвержденного приказом Контрольно-счетной палаты Петропавловск-Камчатского городского округа  от 15.12.2023 № 57-КСП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письмо Прокуратуры города Петропавловск-Камчатского от 13.12.2023 № 7/42-2023.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1159678" y="2385520"/>
            <a:ext cx="9058836" cy="1583165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59325" y="4081806"/>
            <a:ext cx="9058835" cy="270323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Управления экономического развития и предпринимательства администрации Петропавловск-Камчатского городского округа по обеспечению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86" y="3396099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53118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004478" y="1879514"/>
            <a:ext cx="8720520" cy="1182533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экономического развития и предпринимательства администрации Петропавловск-Камчатского городского округа – муниципальное учреждение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8" y="3352805"/>
            <a:ext cx="8832988" cy="55751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822647" y="3436248"/>
            <a:ext cx="8508490" cy="3714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.11.2024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11.12.2024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8" y="3983635"/>
            <a:ext cx="9457766" cy="269597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2799162" y="4201075"/>
            <a:ext cx="8925836" cy="222226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контрольного мероприятия: </a:t>
            </a:r>
          </a:p>
          <a:p>
            <a:pPr marL="4572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660399" y="395925"/>
            <a:ext cx="8012262" cy="10318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(иные периоды в случае необходимости).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44" y="3475541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98322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00240" y="1240631"/>
            <a:ext cx="9064271" cy="277415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истекший период 2024 года проведено 6 заседаний комиссии по вопросам поддержки субъектов малого и среднего предпринимательства в Петропавловск-Камчатском городском округе, рассмотрено 20 заявлений на предоставление субсидий, победителями признаны 10 субъектов малого и среднего предпринимательства. Соглашения заключены с 9 субъектами МСП, 1 субъект МСП отказался от подписания соглашения</a:t>
            </a:r>
            <a:r>
              <a:rPr lang="ru-RU" dirty="0"/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4522076"/>
            <a:ext cx="10050909" cy="1750708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400241" y="4640915"/>
            <a:ext cx="9733574" cy="151303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контрольного мероприятия актуализирована информация о субсидиях, в том числе грантах в форме субсидий, размещенная на едином портале бюджетной системы Российской Федерации в информационно телекоммуникационной сети «Интернет».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64" y="846935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87" y="4314633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2239065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00240" y="1240632"/>
            <a:ext cx="9054845" cy="198333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89/22 не актуализирован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силы Приказа Министерства финансов Российской Федерации от 29.09.2021 № 138н и изданием Приказа Министерства финансов Российской Федерации от 27.04.2024 № 53н «Об утверждении Порядка проведения мониторинга достижения результатов предоставления субсидии, в том числе грантов в форме субсидии, юридическим лицам, индивидуальным предпринимателям – производителям товаров, работ, услуг».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3627618"/>
            <a:ext cx="10050909" cy="3187823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67646" y="3797938"/>
            <a:ext cx="9813302" cy="290451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Управление допустило к участию в конкурсе ООО «Заозерный» с предоставленной в соответствии с приказом ФНС России от 23.11.2022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ЕД-7-8/1123@ справкой об исполнении обязанности по уплате налогов, сборов, пеней, штрафов, процентов по состоянию на дату формирования справки, с подтверждающей отсутствие задолженности по уплате налогов, сборов, пеней, штрафов, процентов, однако предоставленная справка противоречит требованиям Порядка № 2441 на дату предоставления документов. Вместе с тем, в Порядок № 2441 внесены соответствующее изменения, в части предоставления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1026319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3520303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445011" y="1104972"/>
            <a:ext cx="9772452" cy="231268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1268841"/>
            <a:ext cx="9512402" cy="198494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 157, 2301, 2349, 2440, 2654 за истекший период 2024 года Управлением не предоставлялись, ввиду отсутствия заявителей, либо предоставлением заявителями документов не соответствующих требованиям Порядков №№ 157, 2301, 2349, 2440, 2654.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89" y="1104971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1EADF05-62A4-4212-B6A2-254264AD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52" y="105545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кно браузера">
            <a:extLst>
              <a:ext uri="{FF2B5EF4-FFF2-40B4-BE49-F238E27FC236}">
                <a16:creationId xmlns:a16="http://schemas.microsoft.com/office/drawing/2014/main" id="{EB706055-FE5A-D5F5-D63E-EFFA927CA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8901" y="3816762"/>
            <a:ext cx="967658" cy="967658"/>
          </a:xfrm>
          <a:prstGeom prst="rect">
            <a:avLst/>
          </a:prstGeom>
        </p:spPr>
      </p:pic>
      <p:pic>
        <p:nvPicPr>
          <p:cNvPr id="10" name="Рисунок 9" descr="Изображения">
            <a:extLst>
              <a:ext uri="{FF2B5EF4-FFF2-40B4-BE49-F238E27FC236}">
                <a16:creationId xmlns:a16="http://schemas.microsoft.com/office/drawing/2014/main" id="{E8196F77-8F1D-43D0-66A4-E9C3B1271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2159" y="5013429"/>
            <a:ext cx="914400" cy="914400"/>
          </a:xfrm>
          <a:prstGeom prst="rect">
            <a:avLst/>
          </a:prstGeom>
        </p:spPr>
      </p:pic>
      <p:sp>
        <p:nvSpPr>
          <p:cNvPr id="15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3816762"/>
            <a:ext cx="9512402" cy="264661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целевые показатели (индикаторы) муниципальной программы в настоящее время вносятся изменения, вместе с тем за истекший период 2024 года целевые показатели (индикаторы) «количество заявлений, поданных на участие в конкурсах на предоставление финансовой поддержки», «количество созданных рабочих мест субъектами МСП, получившими финансовую поддержку» достигнуты, целевой показатель (индикатор) «количество субъектов МСП, получивших финансовую поддержку» в стадии исполнения.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89" y="3652892"/>
            <a:ext cx="778336" cy="7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862363" y="655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832697" y="974929"/>
            <a:ext cx="11029665" cy="1023553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осмотром установлено, что всеми субъектами МСП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получившими субсидию 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деятельность, указанная в заявлениях на предоставление субсидий (грантов), а оборудование, закупленное за счет субсидии, используется по назначению.</a:t>
            </a:r>
          </a:p>
        </p:txBody>
      </p:sp>
      <p:pic>
        <p:nvPicPr>
          <p:cNvPr id="12" name="Рисунок 11" descr="C:\Users\IShirokova\Desktop\Управление экономического развития Субсидии\фото\04.12.24\IMG_11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4" y="2013153"/>
            <a:ext cx="4782538" cy="220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IShirokova\Desktop\Управление экономического развития Субсидии\фото\04.12.24\IMG_11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3" y="4219506"/>
            <a:ext cx="2492999" cy="244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IShirokova\Desktop\Управление экономического развития Субсидии\фото\04.12.24\IMG_11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83" y="4219505"/>
            <a:ext cx="2289540" cy="244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19" y="1998483"/>
            <a:ext cx="4716844" cy="22210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67" y="4219506"/>
            <a:ext cx="2337848" cy="2488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28529" y="4266094"/>
            <a:ext cx="2488676" cy="23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832699" y="974929"/>
            <a:ext cx="11029664" cy="1758844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визуальных осмотров ООО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«Медика», ООО «Камчатская неврологическая клиника», ООО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Ормедиум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«Ремтехнологии», ООО «Заозерный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«Сырман»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оборудования необходимого для модернизации производства, а также для расширения спектра медицинских услуг – аппаратов ультразвуковой диагностики, аппарата хирургического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400, пресс гибочный гидравлический, машина ТФ 1-ПАСТПАК Р-00 предназначенная для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фасования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пищевых и непищевых продуктов в готовую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термошкаф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приготовления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йогуртов,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ферментации с функцией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охлаждения. Оборудование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закупленное в рамках предоставленной предпринимателям субсидии из бюджета Петропавловск-Камчатского городского округа, находится в рабочем состоянии и используется по назначению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862363" y="655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" y="2733773"/>
            <a:ext cx="2896436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86" y="2733773"/>
            <a:ext cx="31908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85" y="4886423"/>
            <a:ext cx="3190875" cy="198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3" y="4886423"/>
            <a:ext cx="2896437" cy="196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64" y="2733773"/>
            <a:ext cx="3186899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4712" y="4277173"/>
            <a:ext cx="1968402" cy="31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61913" y="1923068"/>
            <a:ext cx="11400450" cy="4166647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Визуальным осмотром и из данных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источников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ООО «НДОО «Маленькая страна» по ул. Тушканова д. 11/1 осуществляют деятельность еще как минимум три предпринимателя (ИП Раевская О.А. «Частная школа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образование нового поколения» (с 1 по 4 классы), студия фолк-танца «Свобода движения», Школа иностранных языков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платной основе. Платят ли данные предприниматели арендную плату за пользование помещением по ул. Тушканова д. 11/1 Контрольно-счетная палате выяснить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в соответствии с соглашением о предоставлении из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субсидии юридическим лицам, индивидуальным предпринимателям, а также физическим лицам от 20.11.2024 № 90-2024-002269 субсидия предоставляется ООО «НДОО «Маленькая страна» для осуществления присмотра и уход за детьми и (или) образовательной деятельности по образовательным программам дошкольного образования на возмещение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оплату аренды за нежилое здание, расположенное по адресу Камчатский край, г. Петропавловск-Камчатский ул. Тушканова д. 11/1.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86D81-5DDE-312C-AFB3-ACC88207B7A0}"/>
              </a:ext>
            </a:extLst>
          </p:cNvPr>
          <p:cNvSpPr txBox="1"/>
          <p:nvPr/>
        </p:nvSpPr>
        <p:spPr>
          <a:xfrm>
            <a:off x="11862363" y="655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661ADA8D-FC8D-A346-0648-63A6EC5EEBF2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67" y="901763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1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</TotalTime>
  <Words>589</Words>
  <Application>Microsoft Office PowerPoint</Application>
  <PresentationFormat>Широкоэкранный</PresentationFormat>
  <Paragraphs>62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Широкова Ирина Викторовна</cp:lastModifiedBy>
  <cp:revision>394</cp:revision>
  <cp:lastPrinted>2024-12-17T21:50:02Z</cp:lastPrinted>
  <dcterms:created xsi:type="dcterms:W3CDTF">2022-03-02T21:34:15Z</dcterms:created>
  <dcterms:modified xsi:type="dcterms:W3CDTF">2024-12-25T23:22:51Z</dcterms:modified>
</cp:coreProperties>
</file>